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567055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1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fr-FR" sz="4400" b="0" strike="noStrike" spc="-1">
                <a:solidFill>
                  <a:srgbClr val="000000"/>
                </a:solidFill>
                <a:latin typeface="Arial"/>
              </a:rPr>
              <a:t>Cliquez pour déplacer la diapo</a:t>
            </a:r>
          </a:p>
        </p:txBody>
      </p:sp>
      <p:sp>
        <p:nvSpPr>
          <p:cNvPr id="41"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2"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3"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4"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5"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CB52CDCF-6C75-4B85-8A4B-8312AA1A623A}"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B6E9DD3-F5F4-4BE2-8F0E-15927F8AE053}" type="slidenum">
              <a:rPr lang="fr-FR" sz="1300" b="0" strike="noStrike" spc="-1">
                <a:solidFill>
                  <a:srgbClr val="000000"/>
                </a:solidFill>
                <a:latin typeface="Times New Roman"/>
                <a:ea typeface="+mn-ea"/>
              </a:rPr>
              <a:t>1</a:t>
            </a:fld>
            <a:endParaRPr lang="fr-FR" sz="1300" b="0" strike="noStrike" spc="-1">
              <a:solidFill>
                <a:srgbClr val="000000"/>
              </a:solidFill>
              <a:latin typeface="Arial"/>
            </a:endParaRPr>
          </a:p>
        </p:txBody>
      </p:sp>
      <p:sp>
        <p:nvSpPr>
          <p:cNvPr id="191" name="CustomShape 2"/>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9E816BE5-5565-470F-BB73-9DF0DFC528DB}" type="slidenum">
              <a:rPr lang="fr-FR" sz="1300" b="0" strike="noStrike" spc="-1">
                <a:solidFill>
                  <a:srgbClr val="000000"/>
                </a:solidFill>
                <a:latin typeface="Times New Roman"/>
                <a:ea typeface="+mn-ea"/>
              </a:rPr>
              <a:t>1</a:t>
            </a:fld>
            <a:endParaRPr lang="fr-FR" sz="1300" b="0" strike="noStrike" spc="-1">
              <a:solidFill>
                <a:srgbClr val="000000"/>
              </a:solidFill>
              <a:latin typeface="Arial"/>
            </a:endParaRPr>
          </a:p>
        </p:txBody>
      </p:sp>
      <p:sp>
        <p:nvSpPr>
          <p:cNvPr id="192" name="CustomShape 3"/>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6F0C04E-3A4D-414F-B28B-0D4772E896C9}" type="slidenum">
              <a:rPr lang="fr-FR" sz="1300" b="0" strike="noStrike" spc="-1">
                <a:solidFill>
                  <a:srgbClr val="000000"/>
                </a:solidFill>
                <a:latin typeface="Times New Roman"/>
                <a:ea typeface="+mn-ea"/>
              </a:rPr>
              <a:t>1</a:t>
            </a:fld>
            <a:endParaRPr lang="fr-FR" sz="1300" b="0" strike="noStrike" spc="-1">
              <a:solidFill>
                <a:srgbClr val="000000"/>
              </a:solidFill>
              <a:latin typeface="Arial"/>
            </a:endParaRPr>
          </a:p>
        </p:txBody>
      </p:sp>
      <p:sp>
        <p:nvSpPr>
          <p:cNvPr id="193" name="CustomShape 4"/>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BA91416-82CE-470B-9130-1FB236D62883}" type="slidenum">
              <a:rPr lang="fr-FR" sz="1300" b="0" strike="noStrike" spc="-1">
                <a:solidFill>
                  <a:srgbClr val="000000"/>
                </a:solidFill>
                <a:latin typeface="Times New Roman"/>
                <a:ea typeface="+mn-ea"/>
              </a:rPr>
              <a:t>1</a:t>
            </a:fld>
            <a:endParaRPr lang="fr-FR" sz="1300" b="0" strike="noStrike" spc="-1">
              <a:solidFill>
                <a:srgbClr val="000000"/>
              </a:solidFill>
              <a:latin typeface="Arial"/>
            </a:endParaRPr>
          </a:p>
        </p:txBody>
      </p:sp>
      <p:sp>
        <p:nvSpPr>
          <p:cNvPr id="19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81"/>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2947231-FB8A-4F9F-A010-D11B8D77CF96}" type="slidenum">
              <a:rPr lang="fr-FR" sz="1300" b="0" strike="noStrike" spc="-1">
                <a:solidFill>
                  <a:srgbClr val="000000"/>
                </a:solidFill>
                <a:latin typeface="Times New Roman"/>
                <a:ea typeface="+mn-ea"/>
              </a:rPr>
              <a:t>10</a:t>
            </a:fld>
            <a:endParaRPr lang="fr-FR" sz="1300" b="0" strike="noStrike" spc="-1">
              <a:solidFill>
                <a:srgbClr val="000000"/>
              </a:solidFill>
              <a:latin typeface="Arial"/>
            </a:endParaRPr>
          </a:p>
        </p:txBody>
      </p:sp>
      <p:sp>
        <p:nvSpPr>
          <p:cNvPr id="236" name="CustomShape 182"/>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2A815CB-9DFA-4CCF-9746-10996F01BE81}" type="slidenum">
              <a:rPr lang="fr-FR" sz="1300" b="0" strike="noStrike" spc="-1">
                <a:solidFill>
                  <a:srgbClr val="000000"/>
                </a:solidFill>
                <a:latin typeface="Times New Roman"/>
                <a:ea typeface="+mn-ea"/>
              </a:rPr>
              <a:t>10</a:t>
            </a:fld>
            <a:endParaRPr lang="fr-FR" sz="1300" b="0" strike="noStrike" spc="-1">
              <a:solidFill>
                <a:srgbClr val="000000"/>
              </a:solidFill>
              <a:latin typeface="Arial"/>
            </a:endParaRPr>
          </a:p>
        </p:txBody>
      </p:sp>
      <p:sp>
        <p:nvSpPr>
          <p:cNvPr id="237" name="CustomShape 183"/>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9A57364B-C9D6-45CC-9BFB-FF75C07DFD41}" type="slidenum">
              <a:rPr lang="fr-FR" sz="1300" b="0" strike="noStrike" spc="-1">
                <a:solidFill>
                  <a:srgbClr val="000000"/>
                </a:solidFill>
                <a:latin typeface="Times New Roman"/>
                <a:ea typeface="+mn-ea"/>
              </a:rPr>
              <a:t>10</a:t>
            </a:fld>
            <a:endParaRPr lang="fr-FR" sz="1300" b="0" strike="noStrike" spc="-1">
              <a:solidFill>
                <a:srgbClr val="000000"/>
              </a:solidFill>
              <a:latin typeface="Arial"/>
            </a:endParaRPr>
          </a:p>
        </p:txBody>
      </p:sp>
      <p:sp>
        <p:nvSpPr>
          <p:cNvPr id="238" name="CustomShape 184"/>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B2E6E9C-2CB6-4524-BB1F-B589CADFA812}" type="slidenum">
              <a:rPr lang="fr-FR" sz="1300" b="0" strike="noStrike" spc="-1">
                <a:solidFill>
                  <a:srgbClr val="000000"/>
                </a:solidFill>
                <a:latin typeface="Times New Roman"/>
                <a:ea typeface="+mn-ea"/>
              </a:rPr>
              <a:t>10</a:t>
            </a:fld>
            <a:endParaRPr lang="fr-FR" sz="1300" b="0" strike="noStrike" spc="-1">
              <a:solidFill>
                <a:srgbClr val="000000"/>
              </a:solidFill>
              <a:latin typeface="Arial"/>
            </a:endParaRPr>
          </a:p>
        </p:txBody>
      </p:sp>
      <p:sp>
        <p:nvSpPr>
          <p:cNvPr id="23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74"/>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6680650-1478-4EE0-8BF3-9774235C6073}" type="slidenum">
              <a:rPr lang="fr-FR" sz="1300" b="0" strike="noStrike" spc="-1">
                <a:solidFill>
                  <a:srgbClr val="000000"/>
                </a:solidFill>
                <a:latin typeface="Times New Roman"/>
                <a:ea typeface="+mn-ea"/>
              </a:rPr>
              <a:t>11</a:t>
            </a:fld>
            <a:endParaRPr lang="fr-FR" sz="1300" b="0" strike="noStrike" spc="-1">
              <a:solidFill>
                <a:srgbClr val="000000"/>
              </a:solidFill>
              <a:latin typeface="Arial"/>
            </a:endParaRPr>
          </a:p>
        </p:txBody>
      </p:sp>
      <p:sp>
        <p:nvSpPr>
          <p:cNvPr id="241" name="CustomShape 175"/>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52C7BCB8-3342-40B2-A7E5-F5CB26880088}" type="slidenum">
              <a:rPr lang="fr-FR" sz="1300" b="0" strike="noStrike" spc="-1">
                <a:solidFill>
                  <a:srgbClr val="000000"/>
                </a:solidFill>
                <a:latin typeface="Times New Roman"/>
                <a:ea typeface="+mn-ea"/>
              </a:rPr>
              <a:t>11</a:t>
            </a:fld>
            <a:endParaRPr lang="fr-FR" sz="1300" b="0" strike="noStrike" spc="-1">
              <a:solidFill>
                <a:srgbClr val="000000"/>
              </a:solidFill>
              <a:latin typeface="Arial"/>
            </a:endParaRPr>
          </a:p>
        </p:txBody>
      </p:sp>
      <p:sp>
        <p:nvSpPr>
          <p:cNvPr id="242" name="CustomShape 176"/>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63AE28E-7845-4A4F-9F5B-FD25BD4FED24}" type="slidenum">
              <a:rPr lang="fr-FR" sz="1300" b="0" strike="noStrike" spc="-1">
                <a:solidFill>
                  <a:srgbClr val="000000"/>
                </a:solidFill>
                <a:latin typeface="Times New Roman"/>
                <a:ea typeface="+mn-ea"/>
              </a:rPr>
              <a:t>11</a:t>
            </a:fld>
            <a:endParaRPr lang="fr-FR" sz="1300" b="0" strike="noStrike" spc="-1">
              <a:solidFill>
                <a:srgbClr val="000000"/>
              </a:solidFill>
              <a:latin typeface="Arial"/>
            </a:endParaRPr>
          </a:p>
        </p:txBody>
      </p:sp>
      <p:sp>
        <p:nvSpPr>
          <p:cNvPr id="243" name="CustomShape 177"/>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5AFA894-B486-40A1-B3AD-745E4A2DA82C}" type="slidenum">
              <a:rPr lang="fr-FR" sz="1300" b="0" strike="noStrike" spc="-1">
                <a:solidFill>
                  <a:srgbClr val="000000"/>
                </a:solidFill>
                <a:latin typeface="Times New Roman"/>
                <a:ea typeface="+mn-ea"/>
              </a:rPr>
              <a:t>11</a:t>
            </a:fld>
            <a:endParaRPr lang="fr-FR" sz="1300" b="0" strike="noStrike" spc="-1">
              <a:solidFill>
                <a:srgbClr val="000000"/>
              </a:solidFill>
              <a:latin typeface="Arial"/>
            </a:endParaRPr>
          </a:p>
        </p:txBody>
      </p:sp>
      <p:sp>
        <p:nvSpPr>
          <p:cNvPr id="24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88"/>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F8EE2267-97FE-466F-AD74-67D8CBD68D23}" type="slidenum">
              <a:rPr lang="fr-FR" sz="1300" b="0" strike="noStrike" spc="-1">
                <a:solidFill>
                  <a:srgbClr val="000000"/>
                </a:solidFill>
                <a:latin typeface="Times New Roman"/>
                <a:ea typeface="+mn-ea"/>
              </a:rPr>
              <a:t>12</a:t>
            </a:fld>
            <a:endParaRPr lang="fr-FR" sz="1300" b="0" strike="noStrike" spc="-1">
              <a:solidFill>
                <a:srgbClr val="000000"/>
              </a:solidFill>
              <a:latin typeface="Arial"/>
            </a:endParaRPr>
          </a:p>
        </p:txBody>
      </p:sp>
      <p:sp>
        <p:nvSpPr>
          <p:cNvPr id="246" name="CustomShape 189"/>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3A2738A-54C3-4B26-A0A2-9B3DA28625EA}" type="slidenum">
              <a:rPr lang="fr-FR" sz="1300" b="0" strike="noStrike" spc="-1">
                <a:solidFill>
                  <a:srgbClr val="000000"/>
                </a:solidFill>
                <a:latin typeface="Times New Roman"/>
                <a:ea typeface="+mn-ea"/>
              </a:rPr>
              <a:t>12</a:t>
            </a:fld>
            <a:endParaRPr lang="fr-FR" sz="1300" b="0" strike="noStrike" spc="-1">
              <a:solidFill>
                <a:srgbClr val="000000"/>
              </a:solidFill>
              <a:latin typeface="Arial"/>
            </a:endParaRPr>
          </a:p>
        </p:txBody>
      </p:sp>
      <p:sp>
        <p:nvSpPr>
          <p:cNvPr id="247" name="CustomShape 190"/>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970566A-9D72-4CBF-91CD-04A26F7A4332}" type="slidenum">
              <a:rPr lang="fr-FR" sz="1300" b="0" strike="noStrike" spc="-1">
                <a:solidFill>
                  <a:srgbClr val="000000"/>
                </a:solidFill>
                <a:latin typeface="Times New Roman"/>
                <a:ea typeface="+mn-ea"/>
              </a:rPr>
              <a:t>12</a:t>
            </a:fld>
            <a:endParaRPr lang="fr-FR" sz="1300" b="0" strike="noStrike" spc="-1">
              <a:solidFill>
                <a:srgbClr val="000000"/>
              </a:solidFill>
              <a:latin typeface="Arial"/>
            </a:endParaRPr>
          </a:p>
        </p:txBody>
      </p:sp>
      <p:sp>
        <p:nvSpPr>
          <p:cNvPr id="248" name="CustomShape 191"/>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62D67FD-9722-486B-A6CA-F7F30CF8B671}" type="slidenum">
              <a:rPr lang="fr-FR" sz="1300" b="0" strike="noStrike" spc="-1">
                <a:solidFill>
                  <a:srgbClr val="000000"/>
                </a:solidFill>
                <a:latin typeface="Times New Roman"/>
                <a:ea typeface="+mn-ea"/>
              </a:rPr>
              <a:t>12</a:t>
            </a:fld>
            <a:endParaRPr lang="fr-FR" sz="1300" b="0" strike="noStrike" spc="-1">
              <a:solidFill>
                <a:srgbClr val="000000"/>
              </a:solidFill>
              <a:latin typeface="Arial"/>
            </a:endParaRPr>
          </a:p>
        </p:txBody>
      </p:sp>
      <p:sp>
        <p:nvSpPr>
          <p:cNvPr id="24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37"/>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CF862D08-2835-44B3-B917-61101F7C27AF}" type="slidenum">
              <a:rPr lang="fr-FR" sz="1300" b="0" strike="noStrike" spc="-1">
                <a:solidFill>
                  <a:srgbClr val="000000"/>
                </a:solidFill>
                <a:latin typeface="Times New Roman"/>
                <a:ea typeface="+mn-ea"/>
              </a:rPr>
              <a:t>13</a:t>
            </a:fld>
            <a:endParaRPr lang="fr-FR" sz="1300" b="0" strike="noStrike" spc="-1">
              <a:solidFill>
                <a:srgbClr val="000000"/>
              </a:solidFill>
              <a:latin typeface="Arial"/>
            </a:endParaRPr>
          </a:p>
        </p:txBody>
      </p:sp>
      <p:sp>
        <p:nvSpPr>
          <p:cNvPr id="251" name="CustomShape 38"/>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CD10683-B99C-45CC-99EB-09A0163D81C2}" type="slidenum">
              <a:rPr lang="fr-FR" sz="1300" b="0" strike="noStrike" spc="-1">
                <a:solidFill>
                  <a:srgbClr val="000000"/>
                </a:solidFill>
                <a:latin typeface="Times New Roman"/>
                <a:ea typeface="+mn-ea"/>
              </a:rPr>
              <a:t>13</a:t>
            </a:fld>
            <a:endParaRPr lang="fr-FR" sz="1300" b="0" strike="noStrike" spc="-1">
              <a:solidFill>
                <a:srgbClr val="000000"/>
              </a:solidFill>
              <a:latin typeface="Arial"/>
            </a:endParaRPr>
          </a:p>
        </p:txBody>
      </p:sp>
      <p:sp>
        <p:nvSpPr>
          <p:cNvPr id="252" name="CustomShape 39"/>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1B6FEDF-92DD-4779-92DD-81A8110C3331}" type="slidenum">
              <a:rPr lang="fr-FR" sz="1300" b="0" strike="noStrike" spc="-1">
                <a:solidFill>
                  <a:srgbClr val="000000"/>
                </a:solidFill>
                <a:latin typeface="Times New Roman"/>
                <a:ea typeface="+mn-ea"/>
              </a:rPr>
              <a:t>13</a:t>
            </a:fld>
            <a:endParaRPr lang="fr-FR" sz="1300" b="0" strike="noStrike" spc="-1">
              <a:solidFill>
                <a:srgbClr val="000000"/>
              </a:solidFill>
              <a:latin typeface="Arial"/>
            </a:endParaRPr>
          </a:p>
        </p:txBody>
      </p:sp>
      <p:sp>
        <p:nvSpPr>
          <p:cNvPr id="253" name="CustomShape 40"/>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55F590AA-1F93-40E2-923B-81F51E2226A9}" type="slidenum">
              <a:rPr lang="fr-FR" sz="1300" b="0" strike="noStrike" spc="-1">
                <a:solidFill>
                  <a:srgbClr val="000000"/>
                </a:solidFill>
                <a:latin typeface="Times New Roman"/>
                <a:ea typeface="+mn-ea"/>
              </a:rPr>
              <a:t>13</a:t>
            </a:fld>
            <a:endParaRPr lang="fr-FR" sz="1300" b="0" strike="noStrike" spc="-1">
              <a:solidFill>
                <a:srgbClr val="000000"/>
              </a:solidFill>
              <a:latin typeface="Arial"/>
            </a:endParaRPr>
          </a:p>
        </p:txBody>
      </p:sp>
      <p:sp>
        <p:nvSpPr>
          <p:cNvPr id="25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CustomShape 16"/>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B81AE675-05D1-425E-B0A1-E0031F3EBC1B}" type="slidenum">
              <a:rPr lang="fr-FR" sz="1300" b="0" strike="noStrike" spc="-1">
                <a:solidFill>
                  <a:srgbClr val="000000"/>
                </a:solidFill>
                <a:latin typeface="Times New Roman"/>
                <a:ea typeface="+mn-ea"/>
              </a:rPr>
              <a:t>14</a:t>
            </a:fld>
            <a:endParaRPr lang="fr-FR" sz="1300" b="0" strike="noStrike" spc="-1">
              <a:solidFill>
                <a:srgbClr val="000000"/>
              </a:solidFill>
              <a:latin typeface="Arial"/>
            </a:endParaRPr>
          </a:p>
        </p:txBody>
      </p:sp>
      <p:sp>
        <p:nvSpPr>
          <p:cNvPr id="256" name="CustomShape 17"/>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9285D287-340E-4AC9-97E4-1DF72CA05135}" type="slidenum">
              <a:rPr lang="fr-FR" sz="1300" b="0" strike="noStrike" spc="-1">
                <a:solidFill>
                  <a:srgbClr val="000000"/>
                </a:solidFill>
                <a:latin typeface="Times New Roman"/>
                <a:ea typeface="+mn-ea"/>
              </a:rPr>
              <a:t>14</a:t>
            </a:fld>
            <a:endParaRPr lang="fr-FR" sz="1300" b="0" strike="noStrike" spc="-1">
              <a:solidFill>
                <a:srgbClr val="000000"/>
              </a:solidFill>
              <a:latin typeface="Arial"/>
            </a:endParaRPr>
          </a:p>
        </p:txBody>
      </p:sp>
      <p:sp>
        <p:nvSpPr>
          <p:cNvPr id="257" name="CustomShape 18"/>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F479066D-FC19-4D69-B3F4-8F2442BA3D37}" type="slidenum">
              <a:rPr lang="fr-FR" sz="1300" b="0" strike="noStrike" spc="-1">
                <a:solidFill>
                  <a:srgbClr val="000000"/>
                </a:solidFill>
                <a:latin typeface="Times New Roman"/>
                <a:ea typeface="+mn-ea"/>
              </a:rPr>
              <a:t>14</a:t>
            </a:fld>
            <a:endParaRPr lang="fr-FR" sz="1300" b="0" strike="noStrike" spc="-1">
              <a:solidFill>
                <a:srgbClr val="000000"/>
              </a:solidFill>
              <a:latin typeface="Arial"/>
            </a:endParaRPr>
          </a:p>
        </p:txBody>
      </p:sp>
      <p:sp>
        <p:nvSpPr>
          <p:cNvPr id="258" name="CustomShape 19"/>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292D104-CF98-4D48-975E-65DBEF443254}" type="slidenum">
              <a:rPr lang="fr-FR" sz="1300" b="0" strike="noStrike" spc="-1">
                <a:solidFill>
                  <a:srgbClr val="000000"/>
                </a:solidFill>
                <a:latin typeface="Times New Roman"/>
                <a:ea typeface="+mn-ea"/>
              </a:rPr>
              <a:t>14</a:t>
            </a:fld>
            <a:endParaRPr lang="fr-FR" sz="1300" b="0" strike="noStrike" spc="-1">
              <a:solidFill>
                <a:srgbClr val="000000"/>
              </a:solidFill>
              <a:latin typeface="Arial"/>
            </a:endParaRPr>
          </a:p>
        </p:txBody>
      </p:sp>
      <p:sp>
        <p:nvSpPr>
          <p:cNvPr id="25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CustomShape 70"/>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1F260FE-31BE-4314-AA55-2934C33D5D3A}" type="slidenum">
              <a:rPr lang="fr-FR" sz="1300" b="0" strike="noStrike" spc="-1">
                <a:solidFill>
                  <a:srgbClr val="000000"/>
                </a:solidFill>
                <a:latin typeface="Times New Roman"/>
                <a:ea typeface="+mn-ea"/>
              </a:rPr>
              <a:t>15</a:t>
            </a:fld>
            <a:endParaRPr lang="fr-FR" sz="1300" b="0" strike="noStrike" spc="-1">
              <a:solidFill>
                <a:srgbClr val="000000"/>
              </a:solidFill>
              <a:latin typeface="Arial"/>
            </a:endParaRPr>
          </a:p>
        </p:txBody>
      </p:sp>
      <p:sp>
        <p:nvSpPr>
          <p:cNvPr id="261" name="CustomShape 71"/>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F79A9248-A113-4E07-BA49-DC8BF44F65E7}" type="slidenum">
              <a:rPr lang="fr-FR" sz="1300" b="0" strike="noStrike" spc="-1">
                <a:solidFill>
                  <a:srgbClr val="000000"/>
                </a:solidFill>
                <a:latin typeface="Times New Roman"/>
                <a:ea typeface="+mn-ea"/>
              </a:rPr>
              <a:t>15</a:t>
            </a:fld>
            <a:endParaRPr lang="fr-FR" sz="1300" b="0" strike="noStrike" spc="-1">
              <a:solidFill>
                <a:srgbClr val="000000"/>
              </a:solidFill>
              <a:latin typeface="Arial"/>
            </a:endParaRPr>
          </a:p>
        </p:txBody>
      </p:sp>
      <p:sp>
        <p:nvSpPr>
          <p:cNvPr id="262" name="CustomShape 72"/>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7C3402F-C5B8-45DB-8811-09DF94CD8CCB}" type="slidenum">
              <a:rPr lang="fr-FR" sz="1300" b="0" strike="noStrike" spc="-1">
                <a:solidFill>
                  <a:srgbClr val="000000"/>
                </a:solidFill>
                <a:latin typeface="Times New Roman"/>
                <a:ea typeface="+mn-ea"/>
              </a:rPr>
              <a:t>15</a:t>
            </a:fld>
            <a:endParaRPr lang="fr-FR" sz="1300" b="0" strike="noStrike" spc="-1">
              <a:solidFill>
                <a:srgbClr val="000000"/>
              </a:solidFill>
              <a:latin typeface="Arial"/>
            </a:endParaRPr>
          </a:p>
        </p:txBody>
      </p:sp>
      <p:sp>
        <p:nvSpPr>
          <p:cNvPr id="263" name="CustomShape 73"/>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F764CCD-044B-4E4D-8A8A-C41249A6365B}" type="slidenum">
              <a:rPr lang="fr-FR" sz="1300" b="0" strike="noStrike" spc="-1">
                <a:solidFill>
                  <a:srgbClr val="000000"/>
                </a:solidFill>
                <a:latin typeface="Times New Roman"/>
                <a:ea typeface="+mn-ea"/>
              </a:rPr>
              <a:t>15</a:t>
            </a:fld>
            <a:endParaRPr lang="fr-FR" sz="1300" b="0" strike="noStrike" spc="-1">
              <a:solidFill>
                <a:srgbClr val="000000"/>
              </a:solidFill>
              <a:latin typeface="Arial"/>
            </a:endParaRPr>
          </a:p>
        </p:txBody>
      </p:sp>
      <p:sp>
        <p:nvSpPr>
          <p:cNvPr id="26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03"/>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6B2FF6F-09B1-47FF-B8A1-71F1E8578897}" type="slidenum">
              <a:rPr lang="fr-FR" sz="1300" b="0" strike="noStrike" spc="-1">
                <a:solidFill>
                  <a:srgbClr val="000000"/>
                </a:solidFill>
                <a:latin typeface="Times New Roman"/>
                <a:ea typeface="+mn-ea"/>
              </a:rPr>
              <a:t>16</a:t>
            </a:fld>
            <a:endParaRPr lang="fr-FR" sz="1300" b="0" strike="noStrike" spc="-1">
              <a:solidFill>
                <a:srgbClr val="000000"/>
              </a:solidFill>
              <a:latin typeface="Arial"/>
            </a:endParaRPr>
          </a:p>
        </p:txBody>
      </p:sp>
      <p:sp>
        <p:nvSpPr>
          <p:cNvPr id="266" name="CustomShape 104"/>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9856E6F1-3E70-43FD-B5F1-BADEF71FF54B}" type="slidenum">
              <a:rPr lang="fr-FR" sz="1300" b="0" strike="noStrike" spc="-1">
                <a:solidFill>
                  <a:srgbClr val="000000"/>
                </a:solidFill>
                <a:latin typeface="Times New Roman"/>
                <a:ea typeface="+mn-ea"/>
              </a:rPr>
              <a:t>16</a:t>
            </a:fld>
            <a:endParaRPr lang="fr-FR" sz="1300" b="0" strike="noStrike" spc="-1">
              <a:solidFill>
                <a:srgbClr val="000000"/>
              </a:solidFill>
              <a:latin typeface="Arial"/>
            </a:endParaRPr>
          </a:p>
        </p:txBody>
      </p:sp>
      <p:sp>
        <p:nvSpPr>
          <p:cNvPr id="267" name="CustomShape 105"/>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039BAEA-742E-415C-8959-05EC08D64D41}" type="slidenum">
              <a:rPr lang="fr-FR" sz="1300" b="0" strike="noStrike" spc="-1">
                <a:solidFill>
                  <a:srgbClr val="000000"/>
                </a:solidFill>
                <a:latin typeface="Times New Roman"/>
                <a:ea typeface="+mn-ea"/>
              </a:rPr>
              <a:t>16</a:t>
            </a:fld>
            <a:endParaRPr lang="fr-FR" sz="1300" b="0" strike="noStrike" spc="-1">
              <a:solidFill>
                <a:srgbClr val="000000"/>
              </a:solidFill>
              <a:latin typeface="Arial"/>
            </a:endParaRPr>
          </a:p>
        </p:txBody>
      </p:sp>
      <p:sp>
        <p:nvSpPr>
          <p:cNvPr id="268" name="CustomShape 106"/>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F31C4868-6A8E-4A05-85F1-5C5A6DAD9741}" type="slidenum">
              <a:rPr lang="fr-FR" sz="1300" b="0" strike="noStrike" spc="-1">
                <a:solidFill>
                  <a:srgbClr val="000000"/>
                </a:solidFill>
                <a:latin typeface="Times New Roman"/>
                <a:ea typeface="+mn-ea"/>
              </a:rPr>
              <a:t>16</a:t>
            </a:fld>
            <a:endParaRPr lang="fr-FR" sz="1300" b="0" strike="noStrike" spc="-1">
              <a:solidFill>
                <a:srgbClr val="000000"/>
              </a:solidFill>
              <a:latin typeface="Arial"/>
            </a:endParaRPr>
          </a:p>
        </p:txBody>
      </p:sp>
      <p:sp>
        <p:nvSpPr>
          <p:cNvPr id="26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19"/>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0583732D-A438-4591-8E30-B42E7E95B529}" type="slidenum">
              <a:rPr lang="fr-FR" sz="1300" b="0" strike="noStrike" spc="-1">
                <a:solidFill>
                  <a:srgbClr val="000000"/>
                </a:solidFill>
                <a:latin typeface="Times New Roman"/>
                <a:ea typeface="+mn-ea"/>
              </a:rPr>
              <a:t>17</a:t>
            </a:fld>
            <a:endParaRPr lang="fr-FR" sz="1300" b="0" strike="noStrike" spc="-1">
              <a:solidFill>
                <a:srgbClr val="000000"/>
              </a:solidFill>
              <a:latin typeface="Arial"/>
            </a:endParaRPr>
          </a:p>
        </p:txBody>
      </p:sp>
      <p:sp>
        <p:nvSpPr>
          <p:cNvPr id="271" name="CustomShape 120"/>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C01A88F0-DA51-4DC5-92F9-713DBD7EB5C2}" type="slidenum">
              <a:rPr lang="fr-FR" sz="1300" b="0" strike="noStrike" spc="-1">
                <a:solidFill>
                  <a:srgbClr val="000000"/>
                </a:solidFill>
                <a:latin typeface="Times New Roman"/>
                <a:ea typeface="+mn-ea"/>
              </a:rPr>
              <a:t>17</a:t>
            </a:fld>
            <a:endParaRPr lang="fr-FR" sz="1300" b="0" strike="noStrike" spc="-1">
              <a:solidFill>
                <a:srgbClr val="000000"/>
              </a:solidFill>
              <a:latin typeface="Arial"/>
            </a:endParaRPr>
          </a:p>
        </p:txBody>
      </p:sp>
      <p:sp>
        <p:nvSpPr>
          <p:cNvPr id="272" name="CustomShape 121"/>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8A7A3A7-7A76-4ED3-85FF-339AF596BF0C}" type="slidenum">
              <a:rPr lang="fr-FR" sz="1300" b="0" strike="noStrike" spc="-1">
                <a:solidFill>
                  <a:srgbClr val="000000"/>
                </a:solidFill>
                <a:latin typeface="Times New Roman"/>
                <a:ea typeface="+mn-ea"/>
              </a:rPr>
              <a:t>17</a:t>
            </a:fld>
            <a:endParaRPr lang="fr-FR" sz="1300" b="0" strike="noStrike" spc="-1">
              <a:solidFill>
                <a:srgbClr val="000000"/>
              </a:solidFill>
              <a:latin typeface="Arial"/>
            </a:endParaRPr>
          </a:p>
        </p:txBody>
      </p:sp>
      <p:sp>
        <p:nvSpPr>
          <p:cNvPr id="273" name="CustomShape 122"/>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413B65F-83D6-4D3D-8683-1753869C4BFA}" type="slidenum">
              <a:rPr lang="fr-FR" sz="1300" b="0" strike="noStrike" spc="-1">
                <a:solidFill>
                  <a:srgbClr val="000000"/>
                </a:solidFill>
                <a:latin typeface="Times New Roman"/>
                <a:ea typeface="+mn-ea"/>
              </a:rPr>
              <a:t>17</a:t>
            </a:fld>
            <a:endParaRPr lang="fr-FR" sz="1300" b="0" strike="noStrike" spc="-1">
              <a:solidFill>
                <a:srgbClr val="000000"/>
              </a:solidFill>
              <a:latin typeface="Arial"/>
            </a:endParaRPr>
          </a:p>
        </p:txBody>
      </p:sp>
      <p:sp>
        <p:nvSpPr>
          <p:cNvPr id="27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ustomShape 112"/>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0EC1EC1-3596-48DD-92B4-DF922D2ED77C}" type="slidenum">
              <a:rPr lang="fr-FR" sz="1300" b="0" strike="noStrike" spc="-1">
                <a:solidFill>
                  <a:srgbClr val="000000"/>
                </a:solidFill>
                <a:latin typeface="Times New Roman"/>
                <a:ea typeface="+mn-ea"/>
              </a:rPr>
              <a:t>18</a:t>
            </a:fld>
            <a:endParaRPr lang="fr-FR" sz="1300" b="0" strike="noStrike" spc="-1">
              <a:solidFill>
                <a:srgbClr val="000000"/>
              </a:solidFill>
              <a:latin typeface="Arial"/>
            </a:endParaRPr>
          </a:p>
        </p:txBody>
      </p:sp>
      <p:sp>
        <p:nvSpPr>
          <p:cNvPr id="276" name="CustomShape 113"/>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C8BE8A94-C40F-4C29-BBF2-50230CAF14E1}" type="slidenum">
              <a:rPr lang="fr-FR" sz="1300" b="0" strike="noStrike" spc="-1">
                <a:solidFill>
                  <a:srgbClr val="000000"/>
                </a:solidFill>
                <a:latin typeface="Times New Roman"/>
                <a:ea typeface="+mn-ea"/>
              </a:rPr>
              <a:t>18</a:t>
            </a:fld>
            <a:endParaRPr lang="fr-FR" sz="1300" b="0" strike="noStrike" spc="-1">
              <a:solidFill>
                <a:srgbClr val="000000"/>
              </a:solidFill>
              <a:latin typeface="Arial"/>
            </a:endParaRPr>
          </a:p>
        </p:txBody>
      </p:sp>
      <p:sp>
        <p:nvSpPr>
          <p:cNvPr id="277" name="CustomShape 114"/>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A1C3A89-B3D7-435A-8E52-082848AA9698}" type="slidenum">
              <a:rPr lang="fr-FR" sz="1300" b="0" strike="noStrike" spc="-1">
                <a:solidFill>
                  <a:srgbClr val="000000"/>
                </a:solidFill>
                <a:latin typeface="Times New Roman"/>
                <a:ea typeface="+mn-ea"/>
              </a:rPr>
              <a:t>18</a:t>
            </a:fld>
            <a:endParaRPr lang="fr-FR" sz="1300" b="0" strike="noStrike" spc="-1">
              <a:solidFill>
                <a:srgbClr val="000000"/>
              </a:solidFill>
              <a:latin typeface="Arial"/>
            </a:endParaRPr>
          </a:p>
        </p:txBody>
      </p:sp>
      <p:sp>
        <p:nvSpPr>
          <p:cNvPr id="278" name="CustomShape 115"/>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7D1332BD-64C0-4080-BB8D-BA12E91C734A}" type="slidenum">
              <a:rPr lang="fr-FR" sz="1300" b="0" strike="noStrike" spc="-1">
                <a:solidFill>
                  <a:srgbClr val="000000"/>
                </a:solidFill>
                <a:latin typeface="Times New Roman"/>
                <a:ea typeface="+mn-ea"/>
              </a:rPr>
              <a:t>18</a:t>
            </a:fld>
            <a:endParaRPr lang="fr-FR" sz="1300" b="0" strike="noStrike" spc="-1">
              <a:solidFill>
                <a:srgbClr val="000000"/>
              </a:solidFill>
              <a:latin typeface="Arial"/>
            </a:endParaRPr>
          </a:p>
        </p:txBody>
      </p:sp>
      <p:sp>
        <p:nvSpPr>
          <p:cNvPr id="27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27"/>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BD3A2DD-84B2-40FB-8F2C-35F27DB89F70}" type="slidenum">
              <a:rPr lang="fr-FR" sz="1300" b="0" strike="noStrike" spc="-1">
                <a:solidFill>
                  <a:srgbClr val="000000"/>
                </a:solidFill>
                <a:latin typeface="Times New Roman"/>
                <a:ea typeface="+mn-ea"/>
              </a:rPr>
              <a:t>19</a:t>
            </a:fld>
            <a:endParaRPr lang="fr-FR" sz="1300" b="0" strike="noStrike" spc="-1">
              <a:solidFill>
                <a:srgbClr val="000000"/>
              </a:solidFill>
              <a:latin typeface="Arial"/>
            </a:endParaRPr>
          </a:p>
        </p:txBody>
      </p:sp>
      <p:sp>
        <p:nvSpPr>
          <p:cNvPr id="281" name="CustomShape 128"/>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0116ADA-5AED-45F2-AAF3-41A19C6D2BFE}" type="slidenum">
              <a:rPr lang="fr-FR" sz="1300" b="0" strike="noStrike" spc="-1">
                <a:solidFill>
                  <a:srgbClr val="000000"/>
                </a:solidFill>
                <a:latin typeface="Times New Roman"/>
                <a:ea typeface="+mn-ea"/>
              </a:rPr>
              <a:t>19</a:t>
            </a:fld>
            <a:endParaRPr lang="fr-FR" sz="1300" b="0" strike="noStrike" spc="-1">
              <a:solidFill>
                <a:srgbClr val="000000"/>
              </a:solidFill>
              <a:latin typeface="Arial"/>
            </a:endParaRPr>
          </a:p>
        </p:txBody>
      </p:sp>
      <p:sp>
        <p:nvSpPr>
          <p:cNvPr id="282" name="CustomShape 129"/>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AA9C023-1D6B-4F78-BFF9-203EBEDEFB52}" type="slidenum">
              <a:rPr lang="fr-FR" sz="1300" b="0" strike="noStrike" spc="-1">
                <a:solidFill>
                  <a:srgbClr val="000000"/>
                </a:solidFill>
                <a:latin typeface="Times New Roman"/>
                <a:ea typeface="+mn-ea"/>
              </a:rPr>
              <a:t>19</a:t>
            </a:fld>
            <a:endParaRPr lang="fr-FR" sz="1300" b="0" strike="noStrike" spc="-1">
              <a:solidFill>
                <a:srgbClr val="000000"/>
              </a:solidFill>
              <a:latin typeface="Arial"/>
            </a:endParaRPr>
          </a:p>
        </p:txBody>
      </p:sp>
      <p:sp>
        <p:nvSpPr>
          <p:cNvPr id="283" name="CustomShape 130"/>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AAC6D5B-918E-490B-AF0C-BCA765853993}" type="slidenum">
              <a:rPr lang="fr-FR" sz="1300" b="0" strike="noStrike" spc="-1">
                <a:solidFill>
                  <a:srgbClr val="000000"/>
                </a:solidFill>
                <a:latin typeface="Times New Roman"/>
                <a:ea typeface="+mn-ea"/>
              </a:rPr>
              <a:t>19</a:t>
            </a:fld>
            <a:endParaRPr lang="fr-FR" sz="1300" b="0" strike="noStrike" spc="-1">
              <a:solidFill>
                <a:srgbClr val="000000"/>
              </a:solidFill>
              <a:latin typeface="Arial"/>
            </a:endParaRPr>
          </a:p>
        </p:txBody>
      </p:sp>
      <p:sp>
        <p:nvSpPr>
          <p:cNvPr id="28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30"/>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75472102-2846-4A2F-A28B-64E10C643E23}" type="slidenum">
              <a:rPr lang="fr-FR" sz="1300" b="0" strike="noStrike" spc="-1">
                <a:solidFill>
                  <a:srgbClr val="000000"/>
                </a:solidFill>
                <a:latin typeface="Times New Roman"/>
                <a:ea typeface="+mn-ea"/>
              </a:rPr>
              <a:t>2</a:t>
            </a:fld>
            <a:endParaRPr lang="fr-FR" sz="1300" b="0" strike="noStrike" spc="-1">
              <a:solidFill>
                <a:srgbClr val="000000"/>
              </a:solidFill>
              <a:latin typeface="Arial"/>
            </a:endParaRPr>
          </a:p>
        </p:txBody>
      </p:sp>
      <p:sp>
        <p:nvSpPr>
          <p:cNvPr id="196" name="CustomShape 31"/>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C3E4BDA-1A7D-4257-8158-8A72146ACC8A}" type="slidenum">
              <a:rPr lang="fr-FR" sz="1300" b="0" strike="noStrike" spc="-1">
                <a:solidFill>
                  <a:srgbClr val="000000"/>
                </a:solidFill>
                <a:latin typeface="Times New Roman"/>
                <a:ea typeface="+mn-ea"/>
              </a:rPr>
              <a:t>2</a:t>
            </a:fld>
            <a:endParaRPr lang="fr-FR" sz="1300" b="0" strike="noStrike" spc="-1">
              <a:solidFill>
                <a:srgbClr val="000000"/>
              </a:solidFill>
              <a:latin typeface="Arial"/>
            </a:endParaRPr>
          </a:p>
        </p:txBody>
      </p:sp>
      <p:sp>
        <p:nvSpPr>
          <p:cNvPr id="197" name="CustomShape 32"/>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FCC2285-7CE1-436E-A501-4513831C0949}" type="slidenum">
              <a:rPr lang="fr-FR" sz="1300" b="0" strike="noStrike" spc="-1">
                <a:solidFill>
                  <a:srgbClr val="000000"/>
                </a:solidFill>
                <a:latin typeface="Times New Roman"/>
                <a:ea typeface="+mn-ea"/>
              </a:rPr>
              <a:t>2</a:t>
            </a:fld>
            <a:endParaRPr lang="fr-FR" sz="1300" b="0" strike="noStrike" spc="-1">
              <a:solidFill>
                <a:srgbClr val="000000"/>
              </a:solidFill>
              <a:latin typeface="Arial"/>
            </a:endParaRPr>
          </a:p>
        </p:txBody>
      </p:sp>
      <p:sp>
        <p:nvSpPr>
          <p:cNvPr id="198" name="CustomShape 33"/>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E4D6787-6F4A-4F05-93FA-8CC34A6B0184}" type="slidenum">
              <a:rPr lang="fr-FR" sz="1300" b="0" strike="noStrike" spc="-1">
                <a:solidFill>
                  <a:srgbClr val="000000"/>
                </a:solidFill>
                <a:latin typeface="Times New Roman"/>
                <a:ea typeface="+mn-ea"/>
              </a:rPr>
              <a:t>2</a:t>
            </a:fld>
            <a:endParaRPr lang="fr-FR" sz="1300" b="0" strike="noStrike" spc="-1">
              <a:solidFill>
                <a:srgbClr val="000000"/>
              </a:solidFill>
              <a:latin typeface="Arial"/>
            </a:endParaRPr>
          </a:p>
        </p:txBody>
      </p:sp>
      <p:sp>
        <p:nvSpPr>
          <p:cNvPr id="19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CustomShape 156"/>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123839A-C492-49F0-8509-7A3C42D50AAD}" type="slidenum">
              <a:rPr lang="fr-FR" sz="1300" b="0" strike="noStrike" spc="-1">
                <a:solidFill>
                  <a:srgbClr val="000000"/>
                </a:solidFill>
                <a:latin typeface="Times New Roman"/>
                <a:ea typeface="+mn-ea"/>
              </a:rPr>
              <a:t>20</a:t>
            </a:fld>
            <a:endParaRPr lang="fr-FR" sz="1300" b="0" strike="noStrike" spc="-1">
              <a:solidFill>
                <a:srgbClr val="000000"/>
              </a:solidFill>
              <a:latin typeface="Arial"/>
            </a:endParaRPr>
          </a:p>
        </p:txBody>
      </p:sp>
      <p:sp>
        <p:nvSpPr>
          <p:cNvPr id="286" name="CustomShape 157"/>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CA7427A-3F2D-40ED-9CE6-8E3BAA8F244E}" type="slidenum">
              <a:rPr lang="fr-FR" sz="1300" b="0" strike="noStrike" spc="-1">
                <a:solidFill>
                  <a:srgbClr val="000000"/>
                </a:solidFill>
                <a:latin typeface="Times New Roman"/>
                <a:ea typeface="+mn-ea"/>
              </a:rPr>
              <a:t>20</a:t>
            </a:fld>
            <a:endParaRPr lang="fr-FR" sz="1300" b="0" strike="noStrike" spc="-1">
              <a:solidFill>
                <a:srgbClr val="000000"/>
              </a:solidFill>
              <a:latin typeface="Arial"/>
            </a:endParaRPr>
          </a:p>
        </p:txBody>
      </p:sp>
      <p:sp>
        <p:nvSpPr>
          <p:cNvPr id="287" name="CustomShape 158"/>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C6D2E2AE-EEB4-4A72-8490-5C830B603B3F}" type="slidenum">
              <a:rPr lang="fr-FR" sz="1300" b="0" strike="noStrike" spc="-1">
                <a:solidFill>
                  <a:srgbClr val="000000"/>
                </a:solidFill>
                <a:latin typeface="Times New Roman"/>
                <a:ea typeface="+mn-ea"/>
              </a:rPr>
              <a:t>20</a:t>
            </a:fld>
            <a:endParaRPr lang="fr-FR" sz="1300" b="0" strike="noStrike" spc="-1">
              <a:solidFill>
                <a:srgbClr val="000000"/>
              </a:solidFill>
              <a:latin typeface="Arial"/>
            </a:endParaRPr>
          </a:p>
        </p:txBody>
      </p:sp>
      <p:sp>
        <p:nvSpPr>
          <p:cNvPr id="288" name="CustomShape 159"/>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6BA8F5D6-520E-4515-94E0-2D75EF4BC6F7}" type="slidenum">
              <a:rPr lang="fr-FR" sz="1300" b="0" strike="noStrike" spc="-1">
                <a:solidFill>
                  <a:srgbClr val="000000"/>
                </a:solidFill>
                <a:latin typeface="Times New Roman"/>
                <a:ea typeface="+mn-ea"/>
              </a:rPr>
              <a:t>20</a:t>
            </a:fld>
            <a:endParaRPr lang="fr-FR" sz="1300" b="0" strike="noStrike" spc="-1">
              <a:solidFill>
                <a:srgbClr val="000000"/>
              </a:solidFill>
              <a:latin typeface="Arial"/>
            </a:endParaRPr>
          </a:p>
        </p:txBody>
      </p:sp>
      <p:sp>
        <p:nvSpPr>
          <p:cNvPr id="28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34"/>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809E1B7-04F7-45F3-950E-3B19D9249640}" type="slidenum">
              <a:rPr lang="fr-FR" sz="1300" b="0" strike="noStrike" spc="-1">
                <a:solidFill>
                  <a:srgbClr val="000000"/>
                </a:solidFill>
                <a:latin typeface="Times New Roman"/>
                <a:ea typeface="+mn-ea"/>
              </a:rPr>
              <a:t>21</a:t>
            </a:fld>
            <a:endParaRPr lang="fr-FR" sz="1300" b="0" strike="noStrike" spc="-1">
              <a:solidFill>
                <a:srgbClr val="000000"/>
              </a:solidFill>
              <a:latin typeface="Arial"/>
            </a:endParaRPr>
          </a:p>
        </p:txBody>
      </p:sp>
      <p:sp>
        <p:nvSpPr>
          <p:cNvPr id="291" name="CustomShape 135"/>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088ADE7-D512-4160-87DA-38C35605396F}" type="slidenum">
              <a:rPr lang="fr-FR" sz="1300" b="0" strike="noStrike" spc="-1">
                <a:solidFill>
                  <a:srgbClr val="000000"/>
                </a:solidFill>
                <a:latin typeface="Times New Roman"/>
                <a:ea typeface="+mn-ea"/>
              </a:rPr>
              <a:t>21</a:t>
            </a:fld>
            <a:endParaRPr lang="fr-FR" sz="1300" b="0" strike="noStrike" spc="-1">
              <a:solidFill>
                <a:srgbClr val="000000"/>
              </a:solidFill>
              <a:latin typeface="Arial"/>
            </a:endParaRPr>
          </a:p>
        </p:txBody>
      </p:sp>
      <p:sp>
        <p:nvSpPr>
          <p:cNvPr id="292" name="CustomShape 136"/>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F9B078B8-7F9C-4C95-914A-0820A23F526C}" type="slidenum">
              <a:rPr lang="fr-FR" sz="1300" b="0" strike="noStrike" spc="-1">
                <a:solidFill>
                  <a:srgbClr val="000000"/>
                </a:solidFill>
                <a:latin typeface="Times New Roman"/>
                <a:ea typeface="+mn-ea"/>
              </a:rPr>
              <a:t>21</a:t>
            </a:fld>
            <a:endParaRPr lang="fr-FR" sz="1300" b="0" strike="noStrike" spc="-1">
              <a:solidFill>
                <a:srgbClr val="000000"/>
              </a:solidFill>
              <a:latin typeface="Arial"/>
            </a:endParaRPr>
          </a:p>
        </p:txBody>
      </p:sp>
      <p:sp>
        <p:nvSpPr>
          <p:cNvPr id="293" name="CustomShape 137"/>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00F8B512-838C-4AA3-8B11-D1BF9B499EB2}" type="slidenum">
              <a:rPr lang="fr-FR" sz="1300" b="0" strike="noStrike" spc="-1">
                <a:solidFill>
                  <a:srgbClr val="000000"/>
                </a:solidFill>
                <a:latin typeface="Times New Roman"/>
                <a:ea typeface="+mn-ea"/>
              </a:rPr>
              <a:t>21</a:t>
            </a:fld>
            <a:endParaRPr lang="fr-FR" sz="1300" b="0" strike="noStrike" spc="-1">
              <a:solidFill>
                <a:srgbClr val="000000"/>
              </a:solidFill>
              <a:latin typeface="Arial"/>
            </a:endParaRPr>
          </a:p>
        </p:txBody>
      </p:sp>
      <p:sp>
        <p:nvSpPr>
          <p:cNvPr id="29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42"/>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C8A39BF-36C7-47E5-86E7-5D2117BEB8AC}" type="slidenum">
              <a:rPr lang="fr-FR" sz="1300" b="0" strike="noStrike" spc="-1">
                <a:solidFill>
                  <a:srgbClr val="000000"/>
                </a:solidFill>
                <a:latin typeface="Times New Roman"/>
                <a:ea typeface="+mn-ea"/>
              </a:rPr>
              <a:t>22</a:t>
            </a:fld>
            <a:endParaRPr lang="fr-FR" sz="1300" b="0" strike="noStrike" spc="-1">
              <a:solidFill>
                <a:srgbClr val="000000"/>
              </a:solidFill>
              <a:latin typeface="Arial"/>
            </a:endParaRPr>
          </a:p>
        </p:txBody>
      </p:sp>
      <p:sp>
        <p:nvSpPr>
          <p:cNvPr id="296" name="CustomShape 143"/>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C902B51-333B-4CDB-B722-E518540AF7DB}" type="slidenum">
              <a:rPr lang="fr-FR" sz="1300" b="0" strike="noStrike" spc="-1">
                <a:solidFill>
                  <a:srgbClr val="000000"/>
                </a:solidFill>
                <a:latin typeface="Times New Roman"/>
                <a:ea typeface="+mn-ea"/>
              </a:rPr>
              <a:t>22</a:t>
            </a:fld>
            <a:endParaRPr lang="fr-FR" sz="1300" b="0" strike="noStrike" spc="-1">
              <a:solidFill>
                <a:srgbClr val="000000"/>
              </a:solidFill>
              <a:latin typeface="Arial"/>
            </a:endParaRPr>
          </a:p>
        </p:txBody>
      </p:sp>
      <p:sp>
        <p:nvSpPr>
          <p:cNvPr id="297" name="CustomShape 144"/>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0250E859-082E-489D-BC59-D32B389C9737}" type="slidenum">
              <a:rPr lang="fr-FR" sz="1300" b="0" strike="noStrike" spc="-1">
                <a:solidFill>
                  <a:srgbClr val="000000"/>
                </a:solidFill>
                <a:latin typeface="Times New Roman"/>
                <a:ea typeface="+mn-ea"/>
              </a:rPr>
              <a:t>22</a:t>
            </a:fld>
            <a:endParaRPr lang="fr-FR" sz="1300" b="0" strike="noStrike" spc="-1">
              <a:solidFill>
                <a:srgbClr val="000000"/>
              </a:solidFill>
              <a:latin typeface="Arial"/>
            </a:endParaRPr>
          </a:p>
        </p:txBody>
      </p:sp>
      <p:sp>
        <p:nvSpPr>
          <p:cNvPr id="298" name="CustomShape 145"/>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BF16A142-E892-48E2-97F7-20F31FDC0A51}" type="slidenum">
              <a:rPr lang="fr-FR" sz="1300" b="0" strike="noStrike" spc="-1">
                <a:solidFill>
                  <a:srgbClr val="000000"/>
                </a:solidFill>
                <a:latin typeface="Times New Roman"/>
                <a:ea typeface="+mn-ea"/>
              </a:rPr>
              <a:t>22</a:t>
            </a:fld>
            <a:endParaRPr lang="fr-FR" sz="1300" b="0" strike="noStrike" spc="-1">
              <a:solidFill>
                <a:srgbClr val="000000"/>
              </a:solidFill>
              <a:latin typeface="Arial"/>
            </a:endParaRPr>
          </a:p>
        </p:txBody>
      </p:sp>
      <p:sp>
        <p:nvSpPr>
          <p:cNvPr id="29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98"/>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0709C6D-9D46-45BB-93BF-DAA50CA5D93D}" type="slidenum">
              <a:rPr lang="fr-FR" sz="1300" b="0" strike="noStrike" spc="-1">
                <a:solidFill>
                  <a:srgbClr val="000000"/>
                </a:solidFill>
                <a:latin typeface="Times New Roman"/>
                <a:ea typeface="+mn-ea"/>
              </a:rPr>
              <a:t>23</a:t>
            </a:fld>
            <a:endParaRPr lang="fr-FR" sz="1300" b="0" strike="noStrike" spc="-1">
              <a:solidFill>
                <a:srgbClr val="000000"/>
              </a:solidFill>
              <a:latin typeface="Arial"/>
            </a:endParaRPr>
          </a:p>
        </p:txBody>
      </p:sp>
      <p:sp>
        <p:nvSpPr>
          <p:cNvPr id="301" name="CustomShape 199"/>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832E6A2-3447-45AB-A720-BF1512C19F22}" type="slidenum">
              <a:rPr lang="fr-FR" sz="1300" b="0" strike="noStrike" spc="-1">
                <a:solidFill>
                  <a:srgbClr val="000000"/>
                </a:solidFill>
                <a:latin typeface="Times New Roman"/>
                <a:ea typeface="+mn-ea"/>
              </a:rPr>
              <a:t>23</a:t>
            </a:fld>
            <a:endParaRPr lang="fr-FR" sz="1300" b="0" strike="noStrike" spc="-1">
              <a:solidFill>
                <a:srgbClr val="000000"/>
              </a:solidFill>
              <a:latin typeface="Arial"/>
            </a:endParaRPr>
          </a:p>
        </p:txBody>
      </p:sp>
      <p:sp>
        <p:nvSpPr>
          <p:cNvPr id="302" name="CustomShape 201"/>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7936DF43-E72B-4ADB-B22E-E39C39CC7457}" type="slidenum">
              <a:rPr lang="fr-FR" sz="1300" b="0" strike="noStrike" spc="-1">
                <a:solidFill>
                  <a:srgbClr val="000000"/>
                </a:solidFill>
                <a:latin typeface="Times New Roman"/>
                <a:ea typeface="+mn-ea"/>
              </a:rPr>
              <a:t>23</a:t>
            </a:fld>
            <a:endParaRPr lang="fr-FR" sz="1300" b="0" strike="noStrike" spc="-1">
              <a:solidFill>
                <a:srgbClr val="000000"/>
              </a:solidFill>
              <a:latin typeface="Arial"/>
            </a:endParaRPr>
          </a:p>
        </p:txBody>
      </p:sp>
      <p:sp>
        <p:nvSpPr>
          <p:cNvPr id="303" name="CustomShape 202"/>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C13D3103-8707-42FE-BBDC-04E25EEE1067}" type="slidenum">
              <a:rPr lang="fr-FR" sz="1300" b="0" strike="noStrike" spc="-1">
                <a:solidFill>
                  <a:srgbClr val="000000"/>
                </a:solidFill>
                <a:latin typeface="Times New Roman"/>
                <a:ea typeface="+mn-ea"/>
              </a:rPr>
              <a:t>23</a:t>
            </a:fld>
            <a:endParaRPr lang="fr-FR" sz="1300" b="0" strike="noStrike" spc="-1">
              <a:solidFill>
                <a:srgbClr val="000000"/>
              </a:solidFill>
              <a:latin typeface="Arial"/>
            </a:endParaRPr>
          </a:p>
        </p:txBody>
      </p:sp>
      <p:sp>
        <p:nvSpPr>
          <p:cNvPr id="30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ustomShape 44"/>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01D4D5A-2580-4536-8886-B6E0F73CA17D}" type="slidenum">
              <a:rPr lang="fr-FR" sz="1300" b="0" strike="noStrike" spc="-1">
                <a:solidFill>
                  <a:srgbClr val="000000"/>
                </a:solidFill>
                <a:latin typeface="Times New Roman"/>
                <a:ea typeface="+mn-ea"/>
              </a:rPr>
              <a:t>3</a:t>
            </a:fld>
            <a:endParaRPr lang="fr-FR" sz="1300" b="0" strike="noStrike" spc="-1">
              <a:solidFill>
                <a:srgbClr val="000000"/>
              </a:solidFill>
              <a:latin typeface="Arial"/>
            </a:endParaRPr>
          </a:p>
        </p:txBody>
      </p:sp>
      <p:sp>
        <p:nvSpPr>
          <p:cNvPr id="201" name="CustomShape 45"/>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C16B499-9112-4A0A-8474-C2EFD3257223}" type="slidenum">
              <a:rPr lang="fr-FR" sz="1300" b="0" strike="noStrike" spc="-1">
                <a:solidFill>
                  <a:srgbClr val="000000"/>
                </a:solidFill>
                <a:latin typeface="Times New Roman"/>
                <a:ea typeface="+mn-ea"/>
              </a:rPr>
              <a:t>3</a:t>
            </a:fld>
            <a:endParaRPr lang="fr-FR" sz="1300" b="0" strike="noStrike" spc="-1">
              <a:solidFill>
                <a:srgbClr val="000000"/>
              </a:solidFill>
              <a:latin typeface="Arial"/>
            </a:endParaRPr>
          </a:p>
        </p:txBody>
      </p:sp>
      <p:sp>
        <p:nvSpPr>
          <p:cNvPr id="202" name="CustomShape 46"/>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D775AEB-A625-4D1F-AA93-8A41E207260C}" type="slidenum">
              <a:rPr lang="fr-FR" sz="1300" b="0" strike="noStrike" spc="-1">
                <a:solidFill>
                  <a:srgbClr val="000000"/>
                </a:solidFill>
                <a:latin typeface="Times New Roman"/>
                <a:ea typeface="+mn-ea"/>
              </a:rPr>
              <a:t>3</a:t>
            </a:fld>
            <a:endParaRPr lang="fr-FR" sz="1300" b="0" strike="noStrike" spc="-1">
              <a:solidFill>
                <a:srgbClr val="000000"/>
              </a:solidFill>
              <a:latin typeface="Arial"/>
            </a:endParaRPr>
          </a:p>
        </p:txBody>
      </p:sp>
      <p:sp>
        <p:nvSpPr>
          <p:cNvPr id="203" name="CustomShape 47"/>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6A5D998A-F7D1-4692-A48C-29D31077F011}" type="slidenum">
              <a:rPr lang="fr-FR" sz="1300" b="0" strike="noStrike" spc="-1">
                <a:solidFill>
                  <a:srgbClr val="000000"/>
                </a:solidFill>
                <a:latin typeface="Times New Roman"/>
                <a:ea typeface="+mn-ea"/>
              </a:rPr>
              <a:t>3</a:t>
            </a:fld>
            <a:endParaRPr lang="fr-FR" sz="1300" b="0" strike="noStrike" spc="-1">
              <a:solidFill>
                <a:srgbClr val="000000"/>
              </a:solidFill>
              <a:latin typeface="Arial"/>
            </a:endParaRPr>
          </a:p>
        </p:txBody>
      </p:sp>
      <p:sp>
        <p:nvSpPr>
          <p:cNvPr id="20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8"/>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6A462DA4-9CF0-41E8-80B9-82C198AA7E4B}" type="slidenum">
              <a:rPr lang="fr-FR" sz="1300" b="0" strike="noStrike" spc="-1">
                <a:solidFill>
                  <a:srgbClr val="000000"/>
                </a:solidFill>
                <a:latin typeface="Times New Roman"/>
                <a:ea typeface="+mn-ea"/>
              </a:rPr>
              <a:t>4</a:t>
            </a:fld>
            <a:endParaRPr lang="fr-FR" sz="1300" b="0" strike="noStrike" spc="-1">
              <a:solidFill>
                <a:srgbClr val="000000"/>
              </a:solidFill>
              <a:latin typeface="Arial"/>
            </a:endParaRPr>
          </a:p>
        </p:txBody>
      </p:sp>
      <p:sp>
        <p:nvSpPr>
          <p:cNvPr id="206" name="CustomShape 9"/>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42F4E66-0A82-4BF4-94C7-323365A4C6C9}" type="slidenum">
              <a:rPr lang="fr-FR" sz="1300" b="0" strike="noStrike" spc="-1">
                <a:solidFill>
                  <a:srgbClr val="000000"/>
                </a:solidFill>
                <a:latin typeface="Times New Roman"/>
                <a:ea typeface="+mn-ea"/>
              </a:rPr>
              <a:t>4</a:t>
            </a:fld>
            <a:endParaRPr lang="fr-FR" sz="1300" b="0" strike="noStrike" spc="-1">
              <a:solidFill>
                <a:srgbClr val="000000"/>
              </a:solidFill>
              <a:latin typeface="Arial"/>
            </a:endParaRPr>
          </a:p>
        </p:txBody>
      </p:sp>
      <p:sp>
        <p:nvSpPr>
          <p:cNvPr id="207" name="CustomShape 10"/>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CBC696B5-7AAA-45F4-A9AC-60E672F51C41}" type="slidenum">
              <a:rPr lang="fr-FR" sz="1300" b="0" strike="noStrike" spc="-1">
                <a:solidFill>
                  <a:srgbClr val="000000"/>
                </a:solidFill>
                <a:latin typeface="Times New Roman"/>
                <a:ea typeface="+mn-ea"/>
              </a:rPr>
              <a:t>4</a:t>
            </a:fld>
            <a:endParaRPr lang="fr-FR" sz="1300" b="0" strike="noStrike" spc="-1">
              <a:solidFill>
                <a:srgbClr val="000000"/>
              </a:solidFill>
              <a:latin typeface="Arial"/>
            </a:endParaRPr>
          </a:p>
        </p:txBody>
      </p:sp>
      <p:sp>
        <p:nvSpPr>
          <p:cNvPr id="208" name="CustomShape 11"/>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A5BFC36-E5B0-4322-BC62-82D3938AA9C9}" type="slidenum">
              <a:rPr lang="fr-FR" sz="1300" b="0" strike="noStrike" spc="-1">
                <a:solidFill>
                  <a:srgbClr val="000000"/>
                </a:solidFill>
                <a:latin typeface="Times New Roman"/>
                <a:ea typeface="+mn-ea"/>
              </a:rPr>
              <a:t>4</a:t>
            </a:fld>
            <a:endParaRPr lang="fr-FR" sz="1300" b="0" strike="noStrike" spc="-1">
              <a:solidFill>
                <a:srgbClr val="000000"/>
              </a:solidFill>
              <a:latin typeface="Arial"/>
            </a:endParaRPr>
          </a:p>
        </p:txBody>
      </p:sp>
      <p:sp>
        <p:nvSpPr>
          <p:cNvPr id="20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22"/>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77CE30E0-2DA7-4782-83E9-115C71F66650}" type="slidenum">
              <a:rPr lang="fr-FR" sz="1300" b="0" strike="noStrike" spc="-1">
                <a:solidFill>
                  <a:srgbClr val="000000"/>
                </a:solidFill>
                <a:latin typeface="Times New Roman"/>
                <a:ea typeface="+mn-ea"/>
              </a:rPr>
              <a:t>5</a:t>
            </a:fld>
            <a:endParaRPr lang="fr-FR" sz="1300" b="0" strike="noStrike" spc="-1">
              <a:solidFill>
                <a:srgbClr val="000000"/>
              </a:solidFill>
              <a:latin typeface="Arial"/>
            </a:endParaRPr>
          </a:p>
        </p:txBody>
      </p:sp>
      <p:sp>
        <p:nvSpPr>
          <p:cNvPr id="211" name="CustomShape 23"/>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0F5C2322-AD11-4210-B695-916BE26EE462}" type="slidenum">
              <a:rPr lang="fr-FR" sz="1300" b="0" strike="noStrike" spc="-1">
                <a:solidFill>
                  <a:srgbClr val="000000"/>
                </a:solidFill>
                <a:latin typeface="Times New Roman"/>
                <a:ea typeface="+mn-ea"/>
              </a:rPr>
              <a:t>5</a:t>
            </a:fld>
            <a:endParaRPr lang="fr-FR" sz="1300" b="0" strike="noStrike" spc="-1">
              <a:solidFill>
                <a:srgbClr val="000000"/>
              </a:solidFill>
              <a:latin typeface="Arial"/>
            </a:endParaRPr>
          </a:p>
        </p:txBody>
      </p:sp>
      <p:sp>
        <p:nvSpPr>
          <p:cNvPr id="212" name="CustomShape 24"/>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BF7DF85-7024-46C5-9893-2861A7C15CB7}" type="slidenum">
              <a:rPr lang="fr-FR" sz="1300" b="0" strike="noStrike" spc="-1">
                <a:solidFill>
                  <a:srgbClr val="000000"/>
                </a:solidFill>
                <a:latin typeface="Times New Roman"/>
                <a:ea typeface="+mn-ea"/>
              </a:rPr>
              <a:t>5</a:t>
            </a:fld>
            <a:endParaRPr lang="fr-FR" sz="1300" b="0" strike="noStrike" spc="-1">
              <a:solidFill>
                <a:srgbClr val="000000"/>
              </a:solidFill>
              <a:latin typeface="Arial"/>
            </a:endParaRPr>
          </a:p>
        </p:txBody>
      </p:sp>
      <p:sp>
        <p:nvSpPr>
          <p:cNvPr id="213" name="CustomShape 25"/>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902A56B-7320-4A6A-B1A6-2DC1302FDA47}" type="slidenum">
              <a:rPr lang="fr-FR" sz="1300" b="0" strike="noStrike" spc="-1">
                <a:solidFill>
                  <a:srgbClr val="000000"/>
                </a:solidFill>
                <a:latin typeface="Times New Roman"/>
                <a:ea typeface="+mn-ea"/>
              </a:rPr>
              <a:t>5</a:t>
            </a:fld>
            <a:endParaRPr lang="fr-FR" sz="1300" b="0" strike="noStrike" spc="-1">
              <a:solidFill>
                <a:srgbClr val="000000"/>
              </a:solidFill>
              <a:latin typeface="Arial"/>
            </a:endParaRPr>
          </a:p>
        </p:txBody>
      </p:sp>
      <p:sp>
        <p:nvSpPr>
          <p:cNvPr id="21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65"/>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2DA606ED-F95A-4DEC-9CC1-5CC0A6303888}" type="slidenum">
              <a:rPr lang="fr-FR" sz="1300" b="0" strike="noStrike" spc="-1">
                <a:solidFill>
                  <a:srgbClr val="000000"/>
                </a:solidFill>
                <a:latin typeface="Times New Roman"/>
                <a:ea typeface="+mn-ea"/>
              </a:rPr>
              <a:t>6</a:t>
            </a:fld>
            <a:endParaRPr lang="fr-FR" sz="1300" b="0" strike="noStrike" spc="-1">
              <a:solidFill>
                <a:srgbClr val="000000"/>
              </a:solidFill>
              <a:latin typeface="Arial"/>
            </a:endParaRPr>
          </a:p>
        </p:txBody>
      </p:sp>
      <p:sp>
        <p:nvSpPr>
          <p:cNvPr id="216" name="CustomShape 66"/>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64BD3E9-1D09-4D2D-94EF-96EDFD8D2634}" type="slidenum">
              <a:rPr lang="fr-FR" sz="1300" b="0" strike="noStrike" spc="-1">
                <a:solidFill>
                  <a:srgbClr val="000000"/>
                </a:solidFill>
                <a:latin typeface="Times New Roman"/>
                <a:ea typeface="+mn-ea"/>
              </a:rPr>
              <a:t>6</a:t>
            </a:fld>
            <a:endParaRPr lang="fr-FR" sz="1300" b="0" strike="noStrike" spc="-1">
              <a:solidFill>
                <a:srgbClr val="000000"/>
              </a:solidFill>
              <a:latin typeface="Arial"/>
            </a:endParaRPr>
          </a:p>
        </p:txBody>
      </p:sp>
      <p:sp>
        <p:nvSpPr>
          <p:cNvPr id="217" name="CustomShape 67"/>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B4659A01-1B6A-49C0-8137-67DAE87118A5}" type="slidenum">
              <a:rPr lang="fr-FR" sz="1300" b="0" strike="noStrike" spc="-1">
                <a:solidFill>
                  <a:srgbClr val="000000"/>
                </a:solidFill>
                <a:latin typeface="Times New Roman"/>
                <a:ea typeface="+mn-ea"/>
              </a:rPr>
              <a:t>6</a:t>
            </a:fld>
            <a:endParaRPr lang="fr-FR" sz="1300" b="0" strike="noStrike" spc="-1">
              <a:solidFill>
                <a:srgbClr val="000000"/>
              </a:solidFill>
              <a:latin typeface="Arial"/>
            </a:endParaRPr>
          </a:p>
        </p:txBody>
      </p:sp>
      <p:sp>
        <p:nvSpPr>
          <p:cNvPr id="218" name="CustomShape 68"/>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9CF1A3C-5A6F-43A3-8C52-460E59F21243}" type="slidenum">
              <a:rPr lang="fr-FR" sz="1300" b="0" strike="noStrike" spc="-1">
                <a:solidFill>
                  <a:srgbClr val="000000"/>
                </a:solidFill>
                <a:latin typeface="Times New Roman"/>
                <a:ea typeface="+mn-ea"/>
              </a:rPr>
              <a:t>6</a:t>
            </a:fld>
            <a:endParaRPr lang="fr-FR" sz="1300" b="0" strike="noStrike" spc="-1">
              <a:solidFill>
                <a:srgbClr val="000000"/>
              </a:solidFill>
              <a:latin typeface="Arial"/>
            </a:endParaRPr>
          </a:p>
        </p:txBody>
      </p:sp>
      <p:sp>
        <p:nvSpPr>
          <p:cNvPr id="21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88"/>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3120DDB-2B20-4B16-AEAB-4BEADB6773C0}" type="slidenum">
              <a:rPr lang="fr-FR" sz="1300" b="0" strike="noStrike" spc="-1">
                <a:solidFill>
                  <a:srgbClr val="000000"/>
                </a:solidFill>
                <a:latin typeface="Times New Roman"/>
                <a:ea typeface="+mn-ea"/>
              </a:rPr>
              <a:t>7</a:t>
            </a:fld>
            <a:endParaRPr lang="fr-FR" sz="1300" b="0" strike="noStrike" spc="-1">
              <a:solidFill>
                <a:srgbClr val="000000"/>
              </a:solidFill>
              <a:latin typeface="Arial"/>
            </a:endParaRPr>
          </a:p>
        </p:txBody>
      </p:sp>
      <p:sp>
        <p:nvSpPr>
          <p:cNvPr id="221" name="CustomShape 89"/>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F3677E0B-BF96-4BF8-B1F8-3F3D7EF35222}" type="slidenum">
              <a:rPr lang="fr-FR" sz="1300" b="0" strike="noStrike" spc="-1">
                <a:solidFill>
                  <a:srgbClr val="000000"/>
                </a:solidFill>
                <a:latin typeface="Times New Roman"/>
                <a:ea typeface="+mn-ea"/>
              </a:rPr>
              <a:t>7</a:t>
            </a:fld>
            <a:endParaRPr lang="fr-FR" sz="1300" b="0" strike="noStrike" spc="-1">
              <a:solidFill>
                <a:srgbClr val="000000"/>
              </a:solidFill>
              <a:latin typeface="Arial"/>
            </a:endParaRPr>
          </a:p>
        </p:txBody>
      </p:sp>
      <p:sp>
        <p:nvSpPr>
          <p:cNvPr id="222" name="CustomShape 90"/>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0D47DF16-2D4D-4D65-AD66-8C8132A2E49A}" type="slidenum">
              <a:rPr lang="fr-FR" sz="1300" b="0" strike="noStrike" spc="-1">
                <a:solidFill>
                  <a:srgbClr val="000000"/>
                </a:solidFill>
                <a:latin typeface="Times New Roman"/>
                <a:ea typeface="+mn-ea"/>
              </a:rPr>
              <a:t>7</a:t>
            </a:fld>
            <a:endParaRPr lang="fr-FR" sz="1300" b="0" strike="noStrike" spc="-1">
              <a:solidFill>
                <a:srgbClr val="000000"/>
              </a:solidFill>
              <a:latin typeface="Arial"/>
            </a:endParaRPr>
          </a:p>
        </p:txBody>
      </p:sp>
      <p:sp>
        <p:nvSpPr>
          <p:cNvPr id="223" name="CustomShape 91"/>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E47B101-67D0-4A94-A63A-8BE55E1A449E}" type="slidenum">
              <a:rPr lang="fr-FR" sz="1300" b="0" strike="noStrike" spc="-1">
                <a:solidFill>
                  <a:srgbClr val="000000"/>
                </a:solidFill>
                <a:latin typeface="Times New Roman"/>
                <a:ea typeface="+mn-ea"/>
              </a:rPr>
              <a:t>7</a:t>
            </a:fld>
            <a:endParaRPr lang="fr-FR" sz="1300" b="0" strike="noStrike" spc="-1">
              <a:solidFill>
                <a:srgbClr val="000000"/>
              </a:solidFill>
              <a:latin typeface="Arial"/>
            </a:endParaRPr>
          </a:p>
        </p:txBody>
      </p:sp>
      <p:sp>
        <p:nvSpPr>
          <p:cNvPr id="22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53"/>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0100B96-3A2F-4B85-9F25-EE7ABA352A98}" type="slidenum">
              <a:rPr lang="fr-FR" sz="1300" b="0" strike="noStrike" spc="-1">
                <a:solidFill>
                  <a:srgbClr val="000000"/>
                </a:solidFill>
                <a:latin typeface="Times New Roman"/>
                <a:ea typeface="+mn-ea"/>
              </a:rPr>
              <a:t>8</a:t>
            </a:fld>
            <a:endParaRPr lang="fr-FR" sz="1300" b="0" strike="noStrike" spc="-1">
              <a:solidFill>
                <a:srgbClr val="000000"/>
              </a:solidFill>
              <a:latin typeface="Arial"/>
            </a:endParaRPr>
          </a:p>
        </p:txBody>
      </p:sp>
      <p:sp>
        <p:nvSpPr>
          <p:cNvPr id="226" name="CustomShape 54"/>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D5E06F4-4C5A-4A7A-AB46-EA7E2275B78C}" type="slidenum">
              <a:rPr lang="fr-FR" sz="1300" b="0" strike="noStrike" spc="-1">
                <a:solidFill>
                  <a:srgbClr val="000000"/>
                </a:solidFill>
                <a:latin typeface="Times New Roman"/>
                <a:ea typeface="+mn-ea"/>
              </a:rPr>
              <a:t>8</a:t>
            </a:fld>
            <a:endParaRPr lang="fr-FR" sz="1300" b="0" strike="noStrike" spc="-1">
              <a:solidFill>
                <a:srgbClr val="000000"/>
              </a:solidFill>
              <a:latin typeface="Arial"/>
            </a:endParaRPr>
          </a:p>
        </p:txBody>
      </p:sp>
      <p:sp>
        <p:nvSpPr>
          <p:cNvPr id="227" name="CustomShape 84"/>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5A3B4A27-51E0-469D-9784-85F43E1F41F7}" type="slidenum">
              <a:rPr lang="fr-FR" sz="1300" b="0" strike="noStrike" spc="-1">
                <a:solidFill>
                  <a:srgbClr val="000000"/>
                </a:solidFill>
                <a:latin typeface="Times New Roman"/>
                <a:ea typeface="+mn-ea"/>
              </a:rPr>
              <a:t>8</a:t>
            </a:fld>
            <a:endParaRPr lang="fr-FR" sz="1300" b="0" strike="noStrike" spc="-1">
              <a:solidFill>
                <a:srgbClr val="000000"/>
              </a:solidFill>
              <a:latin typeface="Arial"/>
            </a:endParaRPr>
          </a:p>
        </p:txBody>
      </p:sp>
      <p:sp>
        <p:nvSpPr>
          <p:cNvPr id="228" name="CustomShape 99"/>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03C7698-F1A4-4DAC-84F3-A474F6136641}" type="slidenum">
              <a:rPr lang="fr-FR" sz="1300" b="0" strike="noStrike" spc="-1">
                <a:solidFill>
                  <a:srgbClr val="000000"/>
                </a:solidFill>
                <a:latin typeface="Times New Roman"/>
                <a:ea typeface="+mn-ea"/>
              </a:rPr>
              <a:t>8</a:t>
            </a:fld>
            <a:endParaRPr lang="fr-FR" sz="1300" b="0" strike="noStrike" spc="-1">
              <a:solidFill>
                <a:srgbClr val="000000"/>
              </a:solidFill>
              <a:latin typeface="Arial"/>
            </a:endParaRPr>
          </a:p>
        </p:txBody>
      </p:sp>
      <p:sp>
        <p:nvSpPr>
          <p:cNvPr id="229"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67"/>
          <p:cNvSpPr/>
          <p:nvPr/>
        </p:nvSpPr>
        <p:spPr>
          <a:xfrm>
            <a:off x="3846960" y="9429840"/>
            <a:ext cx="2937600" cy="483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421048A4-4BAB-4414-8FB2-DEB85BA1F6B7}" type="slidenum">
              <a:rPr lang="fr-FR" sz="1300" b="0" strike="noStrike" spc="-1">
                <a:solidFill>
                  <a:srgbClr val="000000"/>
                </a:solidFill>
                <a:latin typeface="Times New Roman"/>
                <a:ea typeface="+mn-ea"/>
              </a:rPr>
              <a:t>9</a:t>
            </a:fld>
            <a:endParaRPr lang="fr-FR" sz="1300" b="0" strike="noStrike" spc="-1">
              <a:solidFill>
                <a:srgbClr val="000000"/>
              </a:solidFill>
              <a:latin typeface="Arial"/>
            </a:endParaRPr>
          </a:p>
        </p:txBody>
      </p:sp>
      <p:sp>
        <p:nvSpPr>
          <p:cNvPr id="231" name="CustomShape 168"/>
          <p:cNvSpPr/>
          <p:nvPr/>
        </p:nvSpPr>
        <p:spPr>
          <a:xfrm>
            <a:off x="3846960" y="9429840"/>
            <a:ext cx="2939400" cy="4849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9525993-F721-4015-A019-6D35C50E6AD4}" type="slidenum">
              <a:rPr lang="fr-FR" sz="1300" b="0" strike="noStrike" spc="-1">
                <a:solidFill>
                  <a:srgbClr val="000000"/>
                </a:solidFill>
                <a:latin typeface="Times New Roman"/>
                <a:ea typeface="+mn-ea"/>
              </a:rPr>
              <a:t>9</a:t>
            </a:fld>
            <a:endParaRPr lang="fr-FR" sz="1300" b="0" strike="noStrike" spc="-1">
              <a:solidFill>
                <a:srgbClr val="000000"/>
              </a:solidFill>
              <a:latin typeface="Arial"/>
            </a:endParaRPr>
          </a:p>
        </p:txBody>
      </p:sp>
      <p:sp>
        <p:nvSpPr>
          <p:cNvPr id="232" name="CustomShape 169"/>
          <p:cNvSpPr/>
          <p:nvPr/>
        </p:nvSpPr>
        <p:spPr>
          <a:xfrm>
            <a:off x="3846960" y="9429840"/>
            <a:ext cx="2940480" cy="486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83C12FAE-ADF2-4E11-A7BD-73480158231C}" type="slidenum">
              <a:rPr lang="fr-FR" sz="1300" b="0" strike="noStrike" spc="-1">
                <a:solidFill>
                  <a:srgbClr val="000000"/>
                </a:solidFill>
                <a:latin typeface="Times New Roman"/>
                <a:ea typeface="+mn-ea"/>
              </a:rPr>
              <a:t>9</a:t>
            </a:fld>
            <a:endParaRPr lang="fr-FR" sz="1300" b="0" strike="noStrike" spc="-1">
              <a:solidFill>
                <a:srgbClr val="000000"/>
              </a:solidFill>
              <a:latin typeface="Arial"/>
            </a:endParaRPr>
          </a:p>
        </p:txBody>
      </p:sp>
      <p:sp>
        <p:nvSpPr>
          <p:cNvPr id="233" name="CustomShape 170"/>
          <p:cNvSpPr/>
          <p:nvPr/>
        </p:nvSpPr>
        <p:spPr>
          <a:xfrm>
            <a:off x="3846960" y="9429840"/>
            <a:ext cx="2944800" cy="4910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3541E458-B9B0-4534-A975-01E1659D764C}" type="slidenum">
              <a:rPr lang="fr-FR" sz="1300" b="0" strike="noStrike" spc="-1">
                <a:solidFill>
                  <a:srgbClr val="000000"/>
                </a:solidFill>
                <a:latin typeface="Times New Roman"/>
                <a:ea typeface="+mn-ea"/>
              </a:rPr>
              <a:t>9</a:t>
            </a:fld>
            <a:endParaRPr lang="fr-FR" sz="1300" b="0" strike="noStrike" spc="-1">
              <a:solidFill>
                <a:srgbClr val="000000"/>
              </a:solidFill>
              <a:latin typeface="Arial"/>
            </a:endParaRPr>
          </a:p>
        </p:txBody>
      </p:sp>
      <p:sp>
        <p:nvSpPr>
          <p:cNvPr id="234" name="PlaceHolder 1"/>
          <p:cNvSpPr>
            <a:spLocks noGrp="1"/>
          </p:cNvSpPr>
          <p:nvPr>
            <p:ph type="body"/>
          </p:nvPr>
        </p:nvSpPr>
        <p:spPr>
          <a:xfrm>
            <a:off x="679320" y="4714920"/>
            <a:ext cx="5434560" cy="4463280"/>
          </a:xfrm>
          <a:prstGeom prst="rect">
            <a:avLst/>
          </a:prstGeom>
          <a:noFill/>
          <a:ln w="0">
            <a:noFill/>
          </a:ln>
        </p:spPr>
        <p:txBody>
          <a:bodyPr lIns="0" tIns="0" rIns="0" bIns="0" anchor="ctr">
            <a:noAutofit/>
          </a:bodyPr>
          <a:lstStyle/>
          <a:p>
            <a:pPr marL="216000" indent="0">
              <a:buNone/>
            </a:pPr>
            <a:endParaRPr lang="fr-FR" sz="1800" b="0" strike="noStrike" spc="-1">
              <a:solidFill>
                <a:srgbClr val="000000"/>
              </a:solid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26" name="PlaceHolder 2"/>
          <p:cNvSpPr>
            <a:spLocks noGrp="1"/>
          </p:cNvSpPr>
          <p:nvPr>
            <p:ph/>
          </p:nvPr>
        </p:nvSpPr>
        <p:spPr>
          <a:xfrm>
            <a:off x="504000" y="1326600"/>
            <a:ext cx="907200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7" name="PlaceHolder 3"/>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29"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0"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1"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2" name="PlaceHolder 5"/>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34" name="PlaceHolder 2"/>
          <p:cNvSpPr>
            <a:spLocks noGrp="1"/>
          </p:cNvSpPr>
          <p:nvPr>
            <p:ph/>
          </p:nvPr>
        </p:nvSpPr>
        <p:spPr>
          <a:xfrm>
            <a:off x="504000" y="1326600"/>
            <a:ext cx="292104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5" name="PlaceHolder 3"/>
          <p:cNvSpPr>
            <a:spLocks noGrp="1"/>
          </p:cNvSpPr>
          <p:nvPr>
            <p:ph/>
          </p:nvPr>
        </p:nvSpPr>
        <p:spPr>
          <a:xfrm>
            <a:off x="3571560" y="1326600"/>
            <a:ext cx="292104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6" name="PlaceHolder 4"/>
          <p:cNvSpPr>
            <a:spLocks noGrp="1"/>
          </p:cNvSpPr>
          <p:nvPr>
            <p:ph/>
          </p:nvPr>
        </p:nvSpPr>
        <p:spPr>
          <a:xfrm>
            <a:off x="6639120" y="1326600"/>
            <a:ext cx="292104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7" name="PlaceHolder 5"/>
          <p:cNvSpPr>
            <a:spLocks noGrp="1"/>
          </p:cNvSpPr>
          <p:nvPr>
            <p:ph/>
          </p:nvPr>
        </p:nvSpPr>
        <p:spPr>
          <a:xfrm>
            <a:off x="504000" y="3044520"/>
            <a:ext cx="292104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8" name="PlaceHolder 6"/>
          <p:cNvSpPr>
            <a:spLocks noGrp="1"/>
          </p:cNvSpPr>
          <p:nvPr>
            <p:ph/>
          </p:nvPr>
        </p:nvSpPr>
        <p:spPr>
          <a:xfrm>
            <a:off x="3571560" y="3044520"/>
            <a:ext cx="292104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9" name="PlaceHolder 7"/>
          <p:cNvSpPr>
            <a:spLocks noGrp="1"/>
          </p:cNvSpPr>
          <p:nvPr>
            <p:ph/>
          </p:nvPr>
        </p:nvSpPr>
        <p:spPr>
          <a:xfrm>
            <a:off x="6639120" y="3044520"/>
            <a:ext cx="292104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5" name="PlaceHolder 2"/>
          <p:cNvSpPr>
            <a:spLocks noGrp="1"/>
          </p:cNvSpPr>
          <p:nvPr>
            <p:ph type="subTitle"/>
          </p:nvPr>
        </p:nvSpPr>
        <p:spPr>
          <a:xfrm>
            <a:off x="504000" y="1326600"/>
            <a:ext cx="9072000" cy="32886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7" name="PlaceHolder 2"/>
          <p:cNvSpPr>
            <a:spLocks noGrp="1"/>
          </p:cNvSpPr>
          <p:nvPr>
            <p:ph/>
          </p:nvPr>
        </p:nvSpPr>
        <p:spPr>
          <a:xfrm>
            <a:off x="504000" y="1326600"/>
            <a:ext cx="9072000" cy="328860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9"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0"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04000" y="226080"/>
            <a:ext cx="9072000" cy="438840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14"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5"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6"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18"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9"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0" name="PlaceHolder 4"/>
          <p:cNvSpPr>
            <a:spLocks noGrp="1"/>
          </p:cNvSpPr>
          <p:nvPr>
            <p:ph/>
          </p:nvPr>
        </p:nvSpPr>
        <p:spPr>
          <a:xfrm>
            <a:off x="5152680" y="304452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22"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3"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4" name="PlaceHolder 4"/>
          <p:cNvSpPr>
            <a:spLocks noGrp="1"/>
          </p:cNvSpPr>
          <p:nvPr>
            <p:ph/>
          </p:nvPr>
        </p:nvSpPr>
        <p:spPr>
          <a:xfrm>
            <a:off x="504000" y="3044520"/>
            <a:ext cx="9072000" cy="156852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CustomShape 1"/>
          <p:cNvSpPr/>
          <p:nvPr/>
        </p:nvSpPr>
        <p:spPr>
          <a:xfrm>
            <a:off x="503280" y="5165640"/>
            <a:ext cx="2341440" cy="3837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FR" sz="1800" b="0" strike="noStrike" spc="-1">
              <a:solidFill>
                <a:srgbClr val="000000"/>
              </a:solidFill>
              <a:latin typeface="Arial"/>
              <a:ea typeface="DejaVu Sans"/>
            </a:endParaRPr>
          </a:p>
        </p:txBody>
      </p:sp>
      <p:sp>
        <p:nvSpPr>
          <p:cNvPr id="5" name="CustomShape 2"/>
          <p:cNvSpPr/>
          <p:nvPr/>
        </p:nvSpPr>
        <p:spPr>
          <a:xfrm>
            <a:off x="3448080" y="5165640"/>
            <a:ext cx="3188880" cy="3837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FR" sz="1800" b="0" strike="noStrike" spc="-1">
              <a:solidFill>
                <a:srgbClr val="000000"/>
              </a:solidFill>
              <a:latin typeface="Arial"/>
              <a:ea typeface="DejaVu Sans"/>
            </a:endParaRPr>
          </a:p>
        </p:txBody>
      </p:sp>
      <p:sp>
        <p:nvSpPr>
          <p:cNvPr id="2"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pPr indent="0" algn="ctr">
              <a:buNone/>
            </a:pPr>
            <a:r>
              <a:rPr lang="fr-FR" sz="4400" b="0" strike="noStrike" spc="-1">
                <a:solidFill>
                  <a:srgbClr val="000000"/>
                </a:solidFill>
                <a:latin typeface="Arial"/>
              </a:rPr>
              <a:t>Cliquez pour éditer le format du texte-titre</a:t>
            </a:r>
          </a:p>
        </p:txBody>
      </p:sp>
      <p:sp>
        <p:nvSpPr>
          <p:cNvPr id="3" name="PlaceHolder 2"/>
          <p:cNvSpPr>
            <a:spLocks noGrp="1"/>
          </p:cNvSpPr>
          <p:nvPr>
            <p:ph type="body"/>
          </p:nvPr>
        </p:nvSpPr>
        <p:spPr>
          <a:xfrm>
            <a:off x="504000" y="1326600"/>
            <a:ext cx="9072000" cy="32886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endParaRPr lang="fr-FR" sz="1800" b="0" strike="noStrike" spc="-1">
              <a:solidFill>
                <a:srgbClr val="000000"/>
              </a:solidFill>
              <a:latin typeface="Arial"/>
            </a:endParaRPr>
          </a:p>
        </p:txBody>
      </p:sp>
      <p:sp>
        <p:nvSpPr>
          <p:cNvPr id="47" name="CustomShape 2"/>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48" name="CustomShape 3"/>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gn="r">
              <a:lnSpc>
                <a:spcPct val="98000"/>
              </a:lnSpc>
            </a:pPr>
            <a:endParaRPr lang="fr-FR" sz="900" b="0" strike="noStrike" spc="-1">
              <a:solidFill>
                <a:srgbClr val="FF0000"/>
              </a:solidFill>
              <a:latin typeface="Arial"/>
              <a:ea typeface="DejaVu Sans"/>
            </a:endParaRPr>
          </a:p>
        </p:txBody>
      </p:sp>
      <p:sp>
        <p:nvSpPr>
          <p:cNvPr id="49" name="Rectangle 1"/>
          <p:cNvSpPr/>
          <p:nvPr/>
        </p:nvSpPr>
        <p:spPr>
          <a:xfrm>
            <a:off x="1799280" y="1599120"/>
            <a:ext cx="6261480" cy="2180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98000"/>
              </a:lnSpc>
              <a:spcBef>
                <a:spcPts val="1426"/>
              </a:spcBef>
            </a:pPr>
            <a:r>
              <a:rPr lang="fr-FR" sz="2800" b="1" strike="noStrike" spc="-1" dirty="0">
                <a:solidFill>
                  <a:srgbClr val="262699"/>
                </a:solidFill>
                <a:latin typeface="Marianne"/>
                <a:ea typeface="PingFang SC"/>
              </a:rPr>
              <a:t>Élections Européennes </a:t>
            </a:r>
            <a:br>
              <a:rPr sz="2800" dirty="0"/>
            </a:br>
            <a:r>
              <a:rPr lang="fr-FR" sz="2800" b="1" strike="noStrike" spc="-1" dirty="0">
                <a:solidFill>
                  <a:srgbClr val="262699"/>
                </a:solidFill>
                <a:latin typeface="Marianne"/>
                <a:ea typeface="PingFang SC"/>
              </a:rPr>
              <a:t>9 juin 2024</a:t>
            </a:r>
            <a:endParaRPr lang="fr-FR" sz="2800" b="0" strike="noStrike" spc="-1" dirty="0">
              <a:solidFill>
                <a:srgbClr val="000000"/>
              </a:solidFill>
              <a:latin typeface="Arial"/>
            </a:endParaRPr>
          </a:p>
          <a:p>
            <a:pPr algn="ctr">
              <a:lnSpc>
                <a:spcPct val="98000"/>
              </a:lnSpc>
              <a:spcBef>
                <a:spcPts val="1426"/>
              </a:spcBef>
            </a:pPr>
            <a:r>
              <a:rPr lang="fr-FR" sz="1800" b="0" strike="noStrike" spc="-1" dirty="0">
                <a:solidFill>
                  <a:srgbClr val="262699"/>
                </a:solidFill>
                <a:latin typeface="Marianne"/>
                <a:ea typeface="DejaVu Sans"/>
              </a:rPr>
              <a:t>Réunions d’informations AM74</a:t>
            </a:r>
            <a:br>
              <a:rPr sz="1800" dirty="0"/>
            </a:br>
            <a:r>
              <a:rPr lang="fr-FR" sz="1800" b="0" strike="noStrike" spc="-1" dirty="0">
                <a:solidFill>
                  <a:srgbClr val="262699"/>
                </a:solidFill>
                <a:latin typeface="Marianne"/>
                <a:ea typeface="DejaVu Sans"/>
              </a:rPr>
              <a:t>(cadre réglementaire)</a:t>
            </a:r>
            <a:br>
              <a:rPr sz="1800" dirty="0"/>
            </a:br>
            <a:br>
              <a:rPr sz="1800" dirty="0"/>
            </a:br>
            <a:r>
              <a:rPr lang="fr-FR" sz="1800" b="0" strike="noStrike" spc="-1" dirty="0">
                <a:solidFill>
                  <a:srgbClr val="262699"/>
                </a:solidFill>
                <a:latin typeface="Marianne"/>
                <a:ea typeface="DejaVu Sans"/>
              </a:rPr>
              <a:t>Jeudi 11 avril 2024 à Argonay et Fillinges</a:t>
            </a:r>
            <a:endParaRPr lang="fr-FR" sz="1800" b="0" strike="noStrike" spc="-1" dirty="0">
              <a:solidFill>
                <a:srgbClr val="000000"/>
              </a:solidFill>
              <a:latin typeface="Arial"/>
            </a:endParaRPr>
          </a:p>
        </p:txBody>
      </p:sp>
      <p:pic>
        <p:nvPicPr>
          <p:cNvPr id="50" name="Image 49"/>
          <p:cNvPicPr/>
          <p:nvPr/>
        </p:nvPicPr>
        <p:blipFill>
          <a:blip r:embed="rId3"/>
          <a:stretch/>
        </p:blipFill>
        <p:spPr>
          <a:xfrm>
            <a:off x="180000" y="180000"/>
            <a:ext cx="1544760" cy="77868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78"/>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07" name="CustomShape 179"/>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08" name="CustomShape 180"/>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09" name="Image 108"/>
          <p:cNvPicPr/>
          <p:nvPr/>
        </p:nvPicPr>
        <p:blipFill>
          <a:blip r:embed="rId3"/>
          <a:stretch/>
        </p:blipFill>
        <p:spPr>
          <a:xfrm>
            <a:off x="180000" y="180000"/>
            <a:ext cx="1544760" cy="778680"/>
          </a:xfrm>
          <a:prstGeom prst="rect">
            <a:avLst/>
          </a:prstGeom>
          <a:ln w="0">
            <a:noFill/>
          </a:ln>
        </p:spPr>
      </p:pic>
      <p:sp>
        <p:nvSpPr>
          <p:cNvPr id="110" name="ZoneTexte 12"/>
          <p:cNvSpPr/>
          <p:nvPr/>
        </p:nvSpPr>
        <p:spPr>
          <a:xfrm>
            <a:off x="1260000" y="720000"/>
            <a:ext cx="8457480" cy="548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spcAft>
                <a:spcPts val="1199"/>
              </a:spcAft>
            </a:pPr>
            <a:r>
              <a:rPr lang="fr-FR" sz="1600" b="1" strike="noStrike" spc="-1">
                <a:solidFill>
                  <a:srgbClr val="262699"/>
                </a:solidFill>
                <a:latin typeface="Marianne"/>
                <a:ea typeface="DejaVu Sans"/>
              </a:rPr>
              <a:t>Les subventions pour frais de matériels</a:t>
            </a:r>
            <a:endParaRPr lang="fr-FR" sz="16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1" u="sng" strike="noStrike" spc="-1">
                <a:solidFill>
                  <a:srgbClr val="000000"/>
                </a:solidFill>
                <a:uFillTx/>
                <a:latin typeface="Marianne"/>
                <a:ea typeface="DejaVu Sans"/>
              </a:rPr>
              <a:t>Frais d’assemblée électorale (FAE)</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0" strike="noStrike" spc="-1">
                <a:solidFill>
                  <a:srgbClr val="000000"/>
                </a:solidFill>
                <a:latin typeface="Marianne"/>
                <a:ea typeface="DejaVu Sans"/>
              </a:rPr>
              <a:t>La subvention pour </a:t>
            </a:r>
            <a:r>
              <a:rPr lang="fr-FR" sz="1300" b="1" strike="noStrike" spc="-1">
                <a:solidFill>
                  <a:srgbClr val="000000"/>
                </a:solidFill>
                <a:latin typeface="Marianne"/>
                <a:ea typeface="DejaVu Sans"/>
              </a:rPr>
              <a:t>frais d’assemblée électorale </a:t>
            </a:r>
            <a:r>
              <a:rPr lang="fr-FR" sz="1300" b="0" strike="noStrike" spc="-1">
                <a:solidFill>
                  <a:srgbClr val="000000"/>
                </a:solidFill>
                <a:latin typeface="Marianne"/>
                <a:ea typeface="DejaVu Sans"/>
              </a:rPr>
              <a:t>est destinée à compenser forfaitairement les frais supplémentaires supportés par les communes pour l’organisation d’un scrutin. </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0" strike="noStrike" spc="-1">
                <a:solidFill>
                  <a:srgbClr val="000000"/>
                </a:solidFill>
                <a:latin typeface="Marianne"/>
                <a:ea typeface="DejaVu Sans"/>
              </a:rPr>
              <a:t>Cette subvention concerne tous les frais d’aménagement et d’entretien des </a:t>
            </a:r>
            <a:r>
              <a:rPr lang="fr-FR" sz="1300" b="1" strike="noStrike" spc="-1">
                <a:solidFill>
                  <a:srgbClr val="000000"/>
                </a:solidFill>
                <a:latin typeface="Marianne"/>
                <a:ea typeface="DejaVu Sans"/>
              </a:rPr>
              <a:t>bureaux de vote</a:t>
            </a:r>
            <a:r>
              <a:rPr lang="fr-FR" sz="1300" b="0" strike="noStrike" spc="-1">
                <a:solidFill>
                  <a:srgbClr val="000000"/>
                </a:solidFill>
                <a:latin typeface="Marianne"/>
                <a:ea typeface="DejaVu Sans"/>
              </a:rPr>
              <a:t> ainsi que l’achat, l’entretien et la mise en place des </a:t>
            </a:r>
            <a:r>
              <a:rPr lang="fr-FR" sz="1300" b="1" strike="noStrike" spc="-1">
                <a:solidFill>
                  <a:srgbClr val="000000"/>
                </a:solidFill>
                <a:latin typeface="Marianne"/>
                <a:ea typeface="DejaVu Sans"/>
              </a:rPr>
              <a:t>panneaux d’affichage </a:t>
            </a:r>
            <a:r>
              <a:rPr lang="fr-FR" sz="1300" b="0" strike="noStrike" spc="-1">
                <a:solidFill>
                  <a:srgbClr val="000000"/>
                </a:solidFill>
                <a:latin typeface="Marianne"/>
                <a:ea typeface="DejaVu Sans"/>
              </a:rPr>
              <a:t>et des </a:t>
            </a:r>
            <a:r>
              <a:rPr lang="fr-FR" sz="1300" b="1" strike="noStrike" spc="-1">
                <a:solidFill>
                  <a:srgbClr val="000000"/>
                </a:solidFill>
                <a:latin typeface="Marianne"/>
                <a:ea typeface="DejaVu Sans"/>
              </a:rPr>
              <a:t>isoloirs</a:t>
            </a:r>
            <a:r>
              <a:rPr lang="fr-FR" sz="1300" b="0" strike="noStrike" spc="-1">
                <a:solidFill>
                  <a:srgbClr val="000000"/>
                </a:solidFill>
                <a:latin typeface="Marianne"/>
                <a:ea typeface="DejaVu Sans"/>
              </a:rPr>
              <a:t>.</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1" strike="noStrike" spc="-1">
                <a:solidFill>
                  <a:srgbClr val="000000"/>
                </a:solidFill>
                <a:latin typeface="Marianne"/>
                <a:ea typeface="DejaVu Sans"/>
              </a:rPr>
              <a:t>Montant</a:t>
            </a:r>
            <a:r>
              <a:rPr lang="fr-FR" sz="1300" b="0" strike="noStrike" spc="-1">
                <a:solidFill>
                  <a:srgbClr val="000000"/>
                </a:solidFill>
                <a:latin typeface="Marianne"/>
                <a:ea typeface="DejaVu Sans"/>
              </a:rPr>
              <a:t> : 44,73 € par bureau de vote et 0,10 € par électeur inscrit au jour du scrutin</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1" strike="noStrike" spc="-1">
                <a:solidFill>
                  <a:srgbClr val="000000"/>
                </a:solidFill>
                <a:latin typeface="Marianne"/>
                <a:ea typeface="DejaVu Sans"/>
              </a:rPr>
              <a:t>Modalités de versement </a:t>
            </a:r>
            <a:r>
              <a:rPr lang="fr-FR" sz="1300" b="0" strike="noStrike" spc="-1">
                <a:solidFill>
                  <a:srgbClr val="000000"/>
                </a:solidFill>
                <a:latin typeface="Marianne"/>
                <a:ea typeface="DejaVu Sans"/>
              </a:rPr>
              <a:t>: </a:t>
            </a:r>
            <a:r>
              <a:rPr lang="fr-FR" sz="1300" b="1" strike="noStrike" spc="-1">
                <a:solidFill>
                  <a:srgbClr val="000000"/>
                </a:solidFill>
                <a:latin typeface="Marianne"/>
                <a:ea typeface="DejaVu Sans"/>
              </a:rPr>
              <a:t>par la préfecture</a:t>
            </a:r>
            <a:r>
              <a:rPr lang="fr-FR" sz="1300" b="0" strike="noStrike" spc="-1">
                <a:solidFill>
                  <a:srgbClr val="000000"/>
                </a:solidFill>
                <a:latin typeface="Marianne"/>
                <a:ea typeface="DejaVu Sans"/>
              </a:rPr>
              <a:t> </a:t>
            </a:r>
            <a:r>
              <a:rPr lang="fr-FR" sz="1300" b="1" u="sng" strike="noStrike" spc="-1">
                <a:solidFill>
                  <a:srgbClr val="000000"/>
                </a:solidFill>
                <a:uFillTx/>
                <a:latin typeface="Marianne"/>
                <a:ea typeface="DejaVu Sans"/>
              </a:rPr>
              <a:t>sans demande préalable de la commune</a:t>
            </a:r>
            <a:r>
              <a:rPr lang="fr-FR" sz="1300" b="1" strike="noStrike" spc="-1">
                <a:solidFill>
                  <a:srgbClr val="000000"/>
                </a:solidFill>
                <a:latin typeface="Marianne"/>
                <a:ea typeface="DejaVu Sans"/>
              </a:rPr>
              <a:t> </a:t>
            </a:r>
            <a:r>
              <a:rPr lang="fr-FR" sz="1300" b="0" strike="noStrike" spc="-1">
                <a:solidFill>
                  <a:srgbClr val="000000"/>
                </a:solidFill>
                <a:latin typeface="Marianne"/>
                <a:ea typeface="DejaVu Sans"/>
              </a:rPr>
              <a:t>pour chaque tour d'une élection (y compris en cas de double scrutin).</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1" u="sng" strike="noStrike" spc="-1">
                <a:solidFill>
                  <a:srgbClr val="000000"/>
                </a:solidFill>
                <a:uFillTx/>
                <a:latin typeface="Marianne"/>
                <a:ea typeface="DejaVu Sans"/>
              </a:rPr>
              <a:t>Acquisition d’urne</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0" strike="noStrike" spc="-1">
                <a:solidFill>
                  <a:srgbClr val="000000"/>
                </a:solidFill>
                <a:latin typeface="Marianne"/>
                <a:ea typeface="DejaVu Sans"/>
              </a:rPr>
              <a:t>Les bureaux de vote doivent être équipés d’urnes transparentes</a:t>
            </a:r>
            <a:r>
              <a:rPr lang="fr-FR" sz="1000" b="0" strike="noStrike" spc="-1">
                <a:solidFill>
                  <a:srgbClr val="000000"/>
                </a:solidFill>
                <a:latin typeface="Marianne"/>
                <a:ea typeface="DejaVu Sans"/>
              </a:rPr>
              <a:t> </a:t>
            </a:r>
            <a:r>
              <a:rPr lang="fr-FR" sz="1000" b="0" i="1" strike="noStrike" spc="-1">
                <a:solidFill>
                  <a:srgbClr val="000000"/>
                </a:solidFill>
                <a:latin typeface="Marianne"/>
                <a:ea typeface="DejaVu Sans"/>
              </a:rPr>
              <a:t>(aucune machine à voter dans le 74 - Depuis 2008, le périmètre des communes utilisant des machines à voter est figé. Aucune commune non équipée à ce jour ne peut s’équiper de machine à voter. ).</a:t>
            </a:r>
            <a:endParaRPr lang="fr-FR" sz="10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1" strike="noStrike" spc="-1">
                <a:solidFill>
                  <a:srgbClr val="000000"/>
                </a:solidFill>
                <a:latin typeface="Marianne"/>
                <a:ea typeface="DejaVu Sans"/>
              </a:rPr>
              <a:t>Montant</a:t>
            </a:r>
            <a:r>
              <a:rPr lang="fr-FR" sz="1300" b="0" strike="noStrike" spc="-1">
                <a:solidFill>
                  <a:srgbClr val="000000"/>
                </a:solidFill>
                <a:latin typeface="Marianne"/>
                <a:ea typeface="DejaVu Sans"/>
              </a:rPr>
              <a:t> : Forfait dans la limite de 190 € par urne</a:t>
            </a:r>
            <a:endParaRPr lang="fr-FR" sz="13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300" b="1" strike="noStrike" spc="-1">
                <a:solidFill>
                  <a:srgbClr val="000000"/>
                </a:solidFill>
                <a:latin typeface="Marianne"/>
                <a:ea typeface="DejaVu Sans"/>
              </a:rPr>
              <a:t>Modalités de versement </a:t>
            </a:r>
            <a:r>
              <a:rPr lang="fr-FR" sz="1300" b="0" strike="noStrike" spc="-1">
                <a:solidFill>
                  <a:srgbClr val="000000"/>
                </a:solidFill>
                <a:latin typeface="Marianne"/>
                <a:ea typeface="DejaVu Sans"/>
              </a:rPr>
              <a:t>: versée par la préfecture au vu d’une facture acquittée</a:t>
            </a:r>
            <a:endParaRPr lang="fr-FR" sz="1300" b="0" strike="noStrike" spc="-1">
              <a:solidFill>
                <a:srgbClr val="000000"/>
              </a:solidFill>
              <a:latin typeface="Arial"/>
            </a:endParaRPr>
          </a:p>
          <a:p>
            <a:pPr algn="just">
              <a:lnSpc>
                <a:spcPct val="100000"/>
              </a:lnSpc>
              <a:spcAft>
                <a:spcPts val="1199"/>
              </a:spcAft>
            </a:pPr>
            <a:endParaRPr lang="fr-FR" sz="1400" b="0" strike="noStrike" spc="-1">
              <a:solidFill>
                <a:srgbClr val="000000"/>
              </a:solidFill>
              <a:latin typeface="Arial"/>
            </a:endParaRPr>
          </a:p>
          <a:p>
            <a:pPr algn="just">
              <a:lnSpc>
                <a:spcPct val="100000"/>
              </a:lnSpc>
              <a:spcAft>
                <a:spcPts val="1199"/>
              </a:spcAft>
            </a:pPr>
            <a:endParaRPr lang="fr-FR" sz="1400" b="0" strike="noStrike" spc="-1">
              <a:solidFill>
                <a:srgbClr val="000000"/>
              </a:solidFill>
              <a:latin typeface="Arial"/>
            </a:endParaRPr>
          </a:p>
          <a:p>
            <a:pPr algn="just">
              <a:lnSpc>
                <a:spcPct val="100000"/>
              </a:lnSpc>
              <a:spcAft>
                <a:spcPts val="1199"/>
              </a:spcAft>
            </a:pPr>
            <a:endParaRPr lang="fr-FR" sz="1400" b="0" strike="noStrike" spc="-1">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71"/>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12" name="CustomShape 172"/>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13" name="CustomShape 173"/>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14" name="Image 113"/>
          <p:cNvPicPr/>
          <p:nvPr/>
        </p:nvPicPr>
        <p:blipFill>
          <a:blip r:embed="rId3"/>
          <a:stretch/>
        </p:blipFill>
        <p:spPr>
          <a:xfrm>
            <a:off x="180000" y="180000"/>
            <a:ext cx="1544760" cy="778680"/>
          </a:xfrm>
          <a:prstGeom prst="rect">
            <a:avLst/>
          </a:prstGeom>
          <a:ln w="0">
            <a:noFill/>
          </a:ln>
        </p:spPr>
      </p:pic>
      <p:sp>
        <p:nvSpPr>
          <p:cNvPr id="115" name="Rectangle 114"/>
          <p:cNvSpPr/>
          <p:nvPr/>
        </p:nvSpPr>
        <p:spPr>
          <a:xfrm>
            <a:off x="3420000" y="540000"/>
            <a:ext cx="4257360" cy="954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800" b="1" u="sng" strike="noStrike" spc="-1">
                <a:solidFill>
                  <a:srgbClr val="262699"/>
                </a:solidFill>
                <a:uFillTx/>
                <a:latin typeface="Marianne"/>
                <a:ea typeface="PingFang SC"/>
              </a:rPr>
              <a:t>6. L’affichage électoral</a:t>
            </a:r>
            <a:endParaRPr lang="fr-FR" sz="2800" b="0" strike="noStrike" spc="-1">
              <a:solidFill>
                <a:srgbClr val="000000"/>
              </a:solidFill>
              <a:latin typeface="Arial"/>
            </a:endParaRPr>
          </a:p>
        </p:txBody>
      </p:sp>
      <p:sp>
        <p:nvSpPr>
          <p:cNvPr id="116" name="ZoneTexte 1"/>
          <p:cNvSpPr/>
          <p:nvPr/>
        </p:nvSpPr>
        <p:spPr>
          <a:xfrm>
            <a:off x="940680" y="1265400"/>
            <a:ext cx="8236800" cy="3499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spcAft>
                <a:spcPts val="1199"/>
              </a:spcAft>
            </a:pPr>
            <a:r>
              <a:rPr lang="fr-FR" sz="1400" b="1" strike="noStrike" spc="-1">
                <a:solidFill>
                  <a:srgbClr val="262699"/>
                </a:solidFill>
                <a:latin typeface="Marianne"/>
                <a:ea typeface="DejaVu Sans"/>
              </a:rPr>
              <a:t>Rappel des règles applicables en matière d’affichage électoral</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1" strike="noStrike" spc="-1">
                <a:solidFill>
                  <a:srgbClr val="000000"/>
                </a:solidFill>
                <a:latin typeface="Marianne"/>
                <a:ea typeface="DejaVu Sans"/>
              </a:rPr>
              <a:t>Emplacements d’affichage</a:t>
            </a:r>
            <a:endParaRPr lang="fr-FR" sz="1400" b="0" strike="noStrike" spc="-1">
              <a:solidFill>
                <a:srgbClr val="000000"/>
              </a:solidFill>
              <a:latin typeface="Arial"/>
            </a:endParaRPr>
          </a:p>
          <a:p>
            <a:pPr algn="just">
              <a:lnSpc>
                <a:spcPct val="100000"/>
              </a:lnSpc>
              <a:spcAft>
                <a:spcPts val="1199"/>
              </a:spcAft>
            </a:pPr>
            <a:r>
              <a:rPr lang="fr-FR" sz="1400" b="0" strike="noStrike" spc="-1">
                <a:solidFill>
                  <a:srgbClr val="000000"/>
                </a:solidFill>
                <a:latin typeface="Marianne"/>
                <a:ea typeface="DejaVu Sans"/>
              </a:rPr>
              <a:t>Pour mémoire, un emplacement correspond au </a:t>
            </a:r>
            <a:r>
              <a:rPr lang="fr-FR" sz="1400" b="0" u="sng" strike="noStrike" spc="-1">
                <a:solidFill>
                  <a:srgbClr val="000000"/>
                </a:solidFill>
                <a:uFillTx/>
                <a:latin typeface="Marianne"/>
                <a:ea typeface="DejaVu Sans"/>
              </a:rPr>
              <a:t>lieu</a:t>
            </a:r>
            <a:r>
              <a:rPr lang="fr-FR" sz="1400" b="0" strike="noStrike" spc="-1">
                <a:solidFill>
                  <a:srgbClr val="000000"/>
                </a:solidFill>
                <a:latin typeface="Marianne"/>
                <a:ea typeface="DejaVu Sans"/>
              </a:rPr>
              <a:t> rassemblant plusieurs panneaux d’affichage électoral.</a:t>
            </a:r>
            <a:endParaRPr lang="fr-FR" sz="1400" b="0" strike="noStrike" spc="-1">
              <a:solidFill>
                <a:srgbClr val="000000"/>
              </a:solidFill>
              <a:latin typeface="Arial"/>
            </a:endParaRPr>
          </a:p>
          <a:p>
            <a:pPr algn="just">
              <a:lnSpc>
                <a:spcPct val="100000"/>
              </a:lnSpc>
              <a:spcAft>
                <a:spcPts val="1199"/>
              </a:spcAft>
            </a:pPr>
            <a:r>
              <a:rPr lang="fr-FR" sz="1400" b="0" strike="noStrike" spc="-1">
                <a:solidFill>
                  <a:srgbClr val="000000"/>
                </a:solidFill>
                <a:latin typeface="Marianne"/>
                <a:ea typeface="DejaVu Sans"/>
              </a:rPr>
              <a:t>Les communes ont l’obligation de prévoir dès l’ouverture de la campagne électorale, soit le lundi 27 mai 2024 à zéro heure, des emplacements dédiés, une </a:t>
            </a:r>
            <a:r>
              <a:rPr lang="fr-FR" sz="1400" b="1" strike="noStrike" spc="-1">
                <a:solidFill>
                  <a:srgbClr val="000000"/>
                </a:solidFill>
                <a:latin typeface="Marianne"/>
                <a:ea typeface="DejaVu Sans"/>
              </a:rPr>
              <a:t>surface égale </a:t>
            </a:r>
            <a:r>
              <a:rPr lang="fr-FR" sz="1400" b="0" strike="noStrike" spc="-1">
                <a:solidFill>
                  <a:srgbClr val="000000"/>
                </a:solidFill>
                <a:latin typeface="Marianne"/>
                <a:ea typeface="DejaVu Sans"/>
              </a:rPr>
              <a:t>pour chaque liste de candidats, permettant l’affichage :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D’une petite affiche (format maximal de 297 x 420 mm)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D’une grande affiche (format maximal de 594 x 841 mm)</a:t>
            </a:r>
            <a:endParaRPr lang="fr-FR" sz="1400" b="0" strike="noStrike" spc="-1">
              <a:solidFill>
                <a:srgbClr val="000000"/>
              </a:solidFill>
              <a:latin typeface="Arial"/>
            </a:endParaRPr>
          </a:p>
          <a:p>
            <a:pPr algn="just">
              <a:lnSpc>
                <a:spcPct val="100000"/>
              </a:lnSpc>
              <a:spcAft>
                <a:spcPts val="1199"/>
              </a:spcAft>
            </a:pPr>
            <a:endParaRPr lang="fr-FR" sz="1400" b="0" strike="noStrike" spc="-1">
              <a:solidFill>
                <a:srgbClr val="000000"/>
              </a:solidFill>
              <a:latin typeface="Arial"/>
            </a:endParaRPr>
          </a:p>
          <a:p>
            <a:pPr algn="just">
              <a:lnSpc>
                <a:spcPct val="100000"/>
              </a:lnSpc>
              <a:spcAft>
                <a:spcPts val="1199"/>
              </a:spcAft>
            </a:pPr>
            <a:endParaRPr lang="fr-FR" sz="1400" b="0" strike="noStrike"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85"/>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18" name="CustomShape 186"/>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19" name="CustomShape 187"/>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20" name="Image 119"/>
          <p:cNvPicPr/>
          <p:nvPr/>
        </p:nvPicPr>
        <p:blipFill>
          <a:blip r:embed="rId3"/>
          <a:stretch/>
        </p:blipFill>
        <p:spPr>
          <a:xfrm>
            <a:off x="180000" y="180000"/>
            <a:ext cx="1544760" cy="778680"/>
          </a:xfrm>
          <a:prstGeom prst="rect">
            <a:avLst/>
          </a:prstGeom>
          <a:ln w="0">
            <a:noFill/>
          </a:ln>
        </p:spPr>
      </p:pic>
      <p:sp>
        <p:nvSpPr>
          <p:cNvPr id="121" name="Rectangle 120"/>
          <p:cNvSpPr/>
          <p:nvPr/>
        </p:nvSpPr>
        <p:spPr>
          <a:xfrm>
            <a:off x="1260000" y="862200"/>
            <a:ext cx="7917480" cy="3637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400" b="1" u="sng" strike="noStrike" spc="-1">
                <a:solidFill>
                  <a:srgbClr val="000000"/>
                </a:solidFill>
                <a:uFillTx/>
                <a:latin typeface="Marianne"/>
                <a:ea typeface="DejaVu Sans"/>
              </a:rPr>
              <a:t>Ce qui est autorisé</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a:p>
            <a:pPr>
              <a:lnSpc>
                <a:spcPct val="100000"/>
              </a:lnSpc>
            </a:pPr>
            <a:r>
              <a:rPr lang="fr-FR" sz="1400" b="0" strike="noStrike" spc="-1">
                <a:solidFill>
                  <a:srgbClr val="000000"/>
                </a:solidFill>
                <a:latin typeface="Marianne"/>
                <a:ea typeface="DejaVu Sans"/>
              </a:rPr>
              <a:t>Les communes peuvent :</a:t>
            </a:r>
            <a:br>
              <a:rPr sz="1400"/>
            </a:br>
            <a:r>
              <a:rPr lang="fr-FR" sz="1400" b="0" strike="noStrike" spc="-1">
                <a:solidFill>
                  <a:srgbClr val="000000"/>
                </a:solidFill>
                <a:latin typeface="Marianne"/>
                <a:ea typeface="DejaVu Sans"/>
              </a:rPr>
              <a:t> </a:t>
            </a:r>
            <a:endParaRPr lang="fr-FR" sz="1400" b="0" strike="noStrike" spc="-1">
              <a:solidFill>
                <a:srgbClr val="000000"/>
              </a:solidFill>
              <a:latin typeface="Arial"/>
            </a:endParaRPr>
          </a:p>
          <a:p>
            <a:pPr>
              <a:lnSpc>
                <a:spcPct val="100000"/>
              </a:lnSpc>
            </a:pPr>
            <a:r>
              <a:rPr lang="fr-FR" sz="1400" b="0" strike="noStrike" spc="-1">
                <a:solidFill>
                  <a:srgbClr val="000000"/>
                </a:solidFill>
                <a:latin typeface="Marianne"/>
                <a:ea typeface="DejaVu Sans"/>
              </a:rPr>
              <a:t>- Scinder les panneaux d’affichage pour optimiser leur utilisation si elles n’en disposent pas d’un nombre suffisant ;</a:t>
            </a:r>
            <a:endParaRPr lang="fr-FR" sz="1400" b="0" strike="noStrike" spc="-1">
              <a:solidFill>
                <a:srgbClr val="000000"/>
              </a:solidFill>
              <a:latin typeface="Arial"/>
            </a:endParaRPr>
          </a:p>
          <a:p>
            <a:pPr>
              <a:lnSpc>
                <a:spcPct val="100000"/>
              </a:lnSpc>
            </a:pPr>
            <a:r>
              <a:rPr lang="fr-FR" sz="1400" b="0" strike="noStrike" spc="-1">
                <a:solidFill>
                  <a:srgbClr val="000000"/>
                </a:solidFill>
                <a:latin typeface="Marianne"/>
                <a:ea typeface="DejaVu Sans"/>
              </a:rPr>
              <a:t>- Installer des panneaux de modèles et matériaux différents ;</a:t>
            </a:r>
            <a:endParaRPr lang="fr-FR" sz="1400" b="0" strike="noStrike" spc="-1">
              <a:solidFill>
                <a:srgbClr val="000000"/>
              </a:solidFill>
              <a:latin typeface="Arial"/>
            </a:endParaRPr>
          </a:p>
          <a:p>
            <a:pPr>
              <a:lnSpc>
                <a:spcPct val="100000"/>
              </a:lnSpc>
            </a:pPr>
            <a:r>
              <a:rPr lang="fr-FR" sz="1400" b="0" strike="noStrike" spc="-1">
                <a:solidFill>
                  <a:srgbClr val="000000"/>
                </a:solidFill>
                <a:latin typeface="Marianne"/>
                <a:ea typeface="DejaVu Sans"/>
              </a:rPr>
              <a:t>- Installer les affiches sur les murs des bâtiments publics ; </a:t>
            </a:r>
            <a:endParaRPr lang="fr-FR" sz="1400" b="0" strike="noStrike" spc="-1">
              <a:solidFill>
                <a:srgbClr val="000000"/>
              </a:solidFill>
              <a:latin typeface="Arial"/>
            </a:endParaRPr>
          </a:p>
          <a:p>
            <a:pPr>
              <a:lnSpc>
                <a:spcPct val="100000"/>
              </a:lnSpc>
            </a:pPr>
            <a:r>
              <a:rPr lang="fr-FR" sz="1400" b="0" strike="noStrike" spc="-1">
                <a:solidFill>
                  <a:srgbClr val="000000"/>
                </a:solidFill>
                <a:latin typeface="Marianne"/>
                <a:ea typeface="DejaVu Sans"/>
              </a:rPr>
              <a:t>- Limiter l’installation des panneaux d’affichage aux seuls emplacements obligatoires auprès de chaque lieu de vote (qui peut comprendre plusieurs bureaux de vote).</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a:p>
            <a:pPr algn="just">
              <a:lnSpc>
                <a:spcPct val="100000"/>
              </a:lnSpc>
              <a:spcAft>
                <a:spcPts val="1199"/>
              </a:spcAft>
            </a:pPr>
            <a:r>
              <a:rPr lang="fr-FR" sz="1400" b="1" u="sng" strike="noStrike" spc="-1">
                <a:solidFill>
                  <a:srgbClr val="000000"/>
                </a:solidFill>
                <a:uFillTx/>
                <a:latin typeface="Marianne"/>
                <a:ea typeface="DejaVu Sans"/>
              </a:rPr>
              <a:t>Ce qui est fortement déconseillé</a:t>
            </a:r>
            <a:endParaRPr lang="fr-FR" sz="1400" b="0" strike="noStrike" spc="-1">
              <a:solidFill>
                <a:srgbClr val="000000"/>
              </a:solidFill>
              <a:latin typeface="Arial"/>
            </a:endParaRPr>
          </a:p>
          <a:p>
            <a:pPr algn="just">
              <a:lnSpc>
                <a:spcPct val="100000"/>
              </a:lnSpc>
              <a:spcAft>
                <a:spcPts val="1199"/>
              </a:spcAft>
            </a:pPr>
            <a:r>
              <a:rPr lang="fr-FR" sz="1400" b="0" strike="noStrike" spc="-1">
                <a:solidFill>
                  <a:srgbClr val="000000"/>
                </a:solidFill>
                <a:latin typeface="Marianne"/>
                <a:ea typeface="DejaVu Sans"/>
              </a:rPr>
              <a:t>-Utiliser les panneaux d’affichage en recto-verso en raison de la rupture d’égalité entre les candidats  qui pourrait être invoquée en cas de contentieux post-électoral ;</a:t>
            </a:r>
            <a:endParaRPr lang="fr-FR" sz="1400" b="0" strike="noStrike" spc="-1">
              <a:solidFill>
                <a:srgbClr val="000000"/>
              </a:solidFill>
              <a:latin typeface="Arial"/>
            </a:endParaRPr>
          </a:p>
          <a:p>
            <a:pPr algn="just">
              <a:lnSpc>
                <a:spcPct val="100000"/>
              </a:lnSpc>
              <a:spcAft>
                <a:spcPts val="1199"/>
              </a:spcAft>
            </a:pPr>
            <a:r>
              <a:rPr lang="fr-FR" sz="1400" b="0" strike="noStrike" spc="-1">
                <a:solidFill>
                  <a:srgbClr val="000000"/>
                </a:solidFill>
                <a:latin typeface="Marianne"/>
                <a:ea typeface="DejaVu Sans"/>
              </a:rPr>
              <a:t>- Prévoir un chevauchement des affiches d’une même liste (ou entre deux listes dans le cas où un panneau serait scindé).</a:t>
            </a:r>
            <a:endParaRPr lang="fr-FR" sz="1400" b="0" strike="noStrike" spc="-1">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34"/>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23" name="CustomShape 35"/>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 réglementées</a:t>
            </a:r>
            <a:endParaRPr lang="fr-FR" sz="900" b="0" strike="noStrike" spc="-1">
              <a:solidFill>
                <a:srgbClr val="000000"/>
              </a:solidFill>
              <a:latin typeface="Arial"/>
            </a:endParaRPr>
          </a:p>
        </p:txBody>
      </p:sp>
      <p:sp>
        <p:nvSpPr>
          <p:cNvPr id="124" name="CustomShape 36"/>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25" name="Image 124"/>
          <p:cNvPicPr/>
          <p:nvPr/>
        </p:nvPicPr>
        <p:blipFill>
          <a:blip r:embed="rId3"/>
          <a:stretch/>
        </p:blipFill>
        <p:spPr>
          <a:xfrm>
            <a:off x="180000" y="180000"/>
            <a:ext cx="1544760" cy="778680"/>
          </a:xfrm>
          <a:prstGeom prst="rect">
            <a:avLst/>
          </a:prstGeom>
          <a:ln w="0">
            <a:noFill/>
          </a:ln>
        </p:spPr>
      </p:pic>
      <p:sp>
        <p:nvSpPr>
          <p:cNvPr id="126" name="Rectangle 2"/>
          <p:cNvSpPr/>
          <p:nvPr/>
        </p:nvSpPr>
        <p:spPr>
          <a:xfrm>
            <a:off x="820440" y="1785600"/>
            <a:ext cx="8565840" cy="1129680"/>
          </a:xfrm>
          <a:prstGeom prst="rect">
            <a:avLst/>
          </a:prstGeom>
          <a:noFill/>
          <a:ln w="0">
            <a:noFill/>
          </a:ln>
        </p:spPr>
        <p:style>
          <a:lnRef idx="0">
            <a:scrgbClr r="0" g="0" b="0"/>
          </a:lnRef>
          <a:fillRef idx="0">
            <a:scrgbClr r="0" g="0" b="0"/>
          </a:fillRef>
          <a:effectRef idx="0">
            <a:scrgbClr r="0" g="0" b="0"/>
          </a:effectRef>
          <a:fontRef idx="minor"/>
        </p:style>
        <p:txBody>
          <a:bodyPr lIns="61560" tIns="5760" rIns="61560" bIns="30600" anchor="ctr">
            <a:noAutofit/>
          </a:bodyPr>
          <a:lstStyle/>
          <a:p>
            <a:pPr>
              <a:lnSpc>
                <a:spcPct val="100000"/>
              </a:lnSpc>
            </a:pPr>
            <a:endParaRPr lang="fr-FR" sz="2800" b="0" strike="noStrike" spc="-1">
              <a:solidFill>
                <a:srgbClr val="000000"/>
              </a:solidFill>
              <a:latin typeface="Arial"/>
              <a:ea typeface="DejaVu Sans"/>
            </a:endParaRPr>
          </a:p>
        </p:txBody>
      </p:sp>
      <p:sp>
        <p:nvSpPr>
          <p:cNvPr id="127" name="Rectangle 3"/>
          <p:cNvSpPr/>
          <p:nvPr/>
        </p:nvSpPr>
        <p:spPr>
          <a:xfrm>
            <a:off x="2571480" y="1190520"/>
            <a:ext cx="5168520" cy="4010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marL="216000" indent="-214560" algn="ctr">
              <a:lnSpc>
                <a:spcPct val="93000"/>
              </a:lnSpc>
              <a:spcAft>
                <a:spcPts val="601"/>
              </a:spcAft>
              <a:tabLst>
                <a:tab pos="0" algn="l"/>
              </a:tabLst>
            </a:pPr>
            <a:r>
              <a:rPr lang="fr-FR" sz="2200" b="1" strike="noStrike" spc="-1">
                <a:solidFill>
                  <a:srgbClr val="22228B"/>
                </a:solidFill>
                <a:latin typeface="Marianne"/>
                <a:ea typeface="PingFang SC"/>
              </a:rPr>
              <a:t>Composition des bureaux de vote</a:t>
            </a:r>
            <a:endParaRPr lang="fr-FR" sz="2200" b="0" strike="noStrike" spc="-1">
              <a:solidFill>
                <a:srgbClr val="000000"/>
              </a:solidFill>
              <a:latin typeface="Arial"/>
            </a:endParaRPr>
          </a:p>
        </p:txBody>
      </p:sp>
      <p:sp>
        <p:nvSpPr>
          <p:cNvPr id="128" name="CustomShape 57"/>
          <p:cNvSpPr/>
          <p:nvPr/>
        </p:nvSpPr>
        <p:spPr>
          <a:xfrm>
            <a:off x="1192320" y="1785600"/>
            <a:ext cx="9065880" cy="400248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marL="216000" indent="-214920" algn="just">
              <a:lnSpc>
                <a:spcPct val="98000"/>
              </a:lnSpc>
              <a:spcBef>
                <a:spcPts val="1426"/>
              </a:spcBef>
              <a:buClr>
                <a:srgbClr val="000000"/>
              </a:buClr>
              <a:buFont typeface="Wingdings" charset="2"/>
              <a:buChar char=""/>
            </a:pPr>
            <a:r>
              <a:rPr lang="fr-FR" sz="1400" b="0" u="sng" strike="noStrike" spc="-1">
                <a:solidFill>
                  <a:srgbClr val="000000"/>
                </a:solidFill>
                <a:uFillTx/>
                <a:latin typeface="Marianne"/>
                <a:ea typeface="PingFang SC"/>
              </a:rPr>
              <a:t>Composition des bureaux de vote (art. R. 42 et suivants)</a:t>
            </a:r>
            <a:endParaRPr lang="fr-FR" sz="1400" b="0" strike="noStrike" spc="-1">
              <a:solidFill>
                <a:srgbClr val="000000"/>
              </a:solidFill>
              <a:latin typeface="Arial"/>
            </a:endParaRPr>
          </a:p>
          <a:p>
            <a:pPr marL="458280" algn="just">
              <a:lnSpc>
                <a:spcPct val="98000"/>
              </a:lnSpc>
              <a:spcBef>
                <a:spcPts val="1426"/>
              </a:spcBef>
              <a:tabLst>
                <a:tab pos="0" algn="l"/>
              </a:tabLst>
            </a:pPr>
            <a:r>
              <a:rPr lang="fr-FR" sz="1400" b="0" strike="noStrike" spc="-1">
                <a:solidFill>
                  <a:srgbClr val="000000"/>
                </a:solidFill>
                <a:latin typeface="Arial"/>
                <a:ea typeface="PingFang SC"/>
              </a:rPr>
              <a:t>-   </a:t>
            </a:r>
            <a:r>
              <a:rPr lang="fr-FR" sz="1400" b="1" strike="noStrike" spc="-1">
                <a:solidFill>
                  <a:srgbClr val="000000"/>
                </a:solidFill>
                <a:latin typeface="Marianne"/>
                <a:ea typeface="PingFang SC"/>
              </a:rPr>
              <a:t>un président </a:t>
            </a:r>
            <a:r>
              <a:rPr lang="fr-FR" sz="1400" b="0" strike="noStrike" spc="-1">
                <a:solidFill>
                  <a:srgbClr val="000000"/>
                </a:solidFill>
                <a:latin typeface="Marianne"/>
                <a:ea typeface="PingFang SC"/>
              </a:rPr>
              <a:t>(maire, adjoint, conseiller municipal ou, à défaut, électeur de la commune) ;</a:t>
            </a:r>
            <a:endParaRPr lang="fr-FR" sz="1400" b="0" strike="noStrike" spc="-1">
              <a:solidFill>
                <a:srgbClr val="000000"/>
              </a:solidFill>
              <a:latin typeface="Arial"/>
            </a:endParaRPr>
          </a:p>
          <a:p>
            <a:pPr marL="458280" algn="just">
              <a:lnSpc>
                <a:spcPct val="98000"/>
              </a:lnSpc>
              <a:spcBef>
                <a:spcPts val="1426"/>
              </a:spcBef>
              <a:tabLst>
                <a:tab pos="0" algn="l"/>
              </a:tabLst>
            </a:pPr>
            <a:r>
              <a:rPr lang="fr-FR" sz="1400" b="0" strike="noStrike" spc="-1">
                <a:solidFill>
                  <a:srgbClr val="000000"/>
                </a:solidFill>
                <a:latin typeface="Marianne"/>
                <a:ea typeface="PingFang SC"/>
              </a:rPr>
              <a:t>-   </a:t>
            </a:r>
            <a:r>
              <a:rPr lang="fr-FR" sz="1400" b="1" strike="noStrike" spc="-1">
                <a:solidFill>
                  <a:srgbClr val="000000"/>
                </a:solidFill>
                <a:latin typeface="Marianne"/>
                <a:ea typeface="PingFang SC"/>
              </a:rPr>
              <a:t>au moins deux assesseurs </a:t>
            </a:r>
            <a:r>
              <a:rPr lang="fr-FR" sz="1400" b="0" strike="noStrike" spc="-1">
                <a:solidFill>
                  <a:srgbClr val="000000"/>
                </a:solidFill>
                <a:latin typeface="Marianne"/>
                <a:ea typeface="PingFang SC"/>
              </a:rPr>
              <a:t>(chaque liste en présence a le droit de désigner un assesseur) ;</a:t>
            </a:r>
            <a:endParaRPr lang="fr-FR" sz="1400" b="0" strike="noStrike" spc="-1">
              <a:solidFill>
                <a:srgbClr val="000000"/>
              </a:solidFill>
              <a:latin typeface="Arial"/>
            </a:endParaRPr>
          </a:p>
          <a:p>
            <a:pPr marL="458280" algn="just">
              <a:lnSpc>
                <a:spcPct val="98000"/>
              </a:lnSpc>
              <a:spcBef>
                <a:spcPts val="1426"/>
              </a:spcBef>
              <a:tabLst>
                <a:tab pos="0" algn="l"/>
              </a:tabLst>
            </a:pPr>
            <a:r>
              <a:rPr lang="fr-FR" sz="1400" b="0" strike="noStrike" spc="-1">
                <a:solidFill>
                  <a:srgbClr val="000000"/>
                </a:solidFill>
                <a:latin typeface="Marianne"/>
                <a:ea typeface="PingFang SC"/>
              </a:rPr>
              <a:t>-   un </a:t>
            </a:r>
            <a:r>
              <a:rPr lang="fr-FR" sz="1400" b="1" strike="noStrike" spc="-1">
                <a:solidFill>
                  <a:srgbClr val="000000"/>
                </a:solidFill>
                <a:latin typeface="Marianne"/>
                <a:ea typeface="PingFang SC"/>
              </a:rPr>
              <a:t>secrétaire.</a:t>
            </a:r>
            <a:endParaRPr lang="fr-FR" sz="1400" b="0" strike="noStrike" spc="-1">
              <a:solidFill>
                <a:srgbClr val="000000"/>
              </a:solidFill>
              <a:latin typeface="Arial"/>
            </a:endParaRPr>
          </a:p>
          <a:p>
            <a:pPr marL="216000" indent="-214920" algn="just">
              <a:lnSpc>
                <a:spcPct val="98000"/>
              </a:lnSpc>
              <a:spcBef>
                <a:spcPts val="1426"/>
              </a:spcBef>
              <a:buClr>
                <a:srgbClr val="000000"/>
              </a:buClr>
              <a:buFont typeface="Wingdings" charset="2"/>
              <a:buChar char=""/>
              <a:tabLst>
                <a:tab pos="0" algn="l"/>
              </a:tabLst>
            </a:pPr>
            <a:r>
              <a:rPr lang="fr-FR" sz="1400" b="0" u="sng" strike="noStrike" spc="-1">
                <a:solidFill>
                  <a:srgbClr val="000000"/>
                </a:solidFill>
                <a:uFillTx/>
                <a:latin typeface="Marianne"/>
                <a:ea typeface="Microsoft YaHei"/>
              </a:rPr>
              <a:t>Désignation d’un seul délégué</a:t>
            </a:r>
            <a:r>
              <a:rPr lang="fr-FR" sz="1400" b="0" strike="noStrike" spc="-1">
                <a:solidFill>
                  <a:srgbClr val="000000"/>
                </a:solidFill>
                <a:latin typeface="Marianne"/>
                <a:ea typeface="Microsoft YaHei"/>
              </a:rPr>
              <a:t> par bureau de vote par chaque liste de candidats ; </a:t>
            </a:r>
            <a:endParaRPr lang="fr-FR" sz="1400" b="0" strike="noStrike" spc="-1">
              <a:solidFill>
                <a:srgbClr val="000000"/>
              </a:solidFill>
              <a:latin typeface="Arial"/>
            </a:endParaRPr>
          </a:p>
          <a:p>
            <a:pPr marL="216000" indent="-214920" algn="just">
              <a:lnSpc>
                <a:spcPct val="98000"/>
              </a:lnSpc>
              <a:spcBef>
                <a:spcPts val="1426"/>
              </a:spcBef>
              <a:buClr>
                <a:srgbClr val="000000"/>
              </a:buClr>
              <a:buFont typeface="Wingdings" charset="2"/>
              <a:buChar char=""/>
              <a:tabLst>
                <a:tab pos="0" algn="l"/>
              </a:tabLst>
            </a:pPr>
            <a:r>
              <a:rPr lang="fr-FR" sz="1400" b="0" u="sng" strike="noStrike" spc="-1">
                <a:solidFill>
                  <a:srgbClr val="000000"/>
                </a:solidFill>
                <a:uFillTx/>
                <a:latin typeface="Marianne"/>
                <a:ea typeface="Microsoft YaHei"/>
              </a:rPr>
              <a:t>Isoloirs</a:t>
            </a:r>
            <a:r>
              <a:rPr lang="fr-FR" sz="1400" b="0" strike="noStrike" spc="-1">
                <a:solidFill>
                  <a:srgbClr val="000000"/>
                </a:solidFill>
                <a:latin typeface="Marianne"/>
                <a:ea typeface="Microsoft YaHei"/>
              </a:rPr>
              <a:t> présents dans chaque bureau de vote (1 pour 300 électeurs inscrits) ;</a:t>
            </a:r>
            <a:endParaRPr lang="fr-FR" sz="1400" b="0" strike="noStrike" spc="-1">
              <a:solidFill>
                <a:srgbClr val="000000"/>
              </a:solidFill>
              <a:latin typeface="Arial"/>
            </a:endParaRPr>
          </a:p>
          <a:p>
            <a:pPr marL="216000" indent="-214920" algn="just">
              <a:lnSpc>
                <a:spcPct val="98000"/>
              </a:lnSpc>
              <a:spcBef>
                <a:spcPts val="1426"/>
              </a:spcBef>
              <a:buClr>
                <a:srgbClr val="000000"/>
              </a:buClr>
              <a:buFont typeface="Wingdings" charset="2"/>
              <a:buChar char=""/>
              <a:tabLst>
                <a:tab pos="0" algn="l"/>
              </a:tabLst>
            </a:pPr>
            <a:r>
              <a:rPr lang="fr-FR" sz="1400" b="0" u="sng" strike="noStrike" spc="-1">
                <a:solidFill>
                  <a:srgbClr val="000000"/>
                </a:solidFill>
                <a:uFillTx/>
                <a:latin typeface="Marianne"/>
                <a:ea typeface="Microsoft YaHei"/>
              </a:rPr>
              <a:t>Présence des journalistes </a:t>
            </a:r>
            <a:r>
              <a:rPr lang="fr-FR" sz="1400" b="0" strike="noStrike" spc="-1">
                <a:solidFill>
                  <a:srgbClr val="000000"/>
                </a:solidFill>
                <a:latin typeface="Marianne"/>
                <a:ea typeface="Microsoft YaHei"/>
              </a:rPr>
              <a:t>à l’appréciation du président du bureau de vote.</a:t>
            </a:r>
            <a:endParaRPr lang="fr-FR" sz="1400" b="0" strike="noStrike" spc="-1">
              <a:solidFill>
                <a:srgbClr val="000000"/>
              </a:solidFill>
              <a:latin typeface="Arial"/>
            </a:endParaRPr>
          </a:p>
        </p:txBody>
      </p:sp>
      <p:sp>
        <p:nvSpPr>
          <p:cNvPr id="129" name="Rectangle 128"/>
          <p:cNvSpPr/>
          <p:nvPr/>
        </p:nvSpPr>
        <p:spPr>
          <a:xfrm>
            <a:off x="2340000" y="556200"/>
            <a:ext cx="5968800" cy="52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800" b="1" u="sng" strike="noStrike" spc="-1">
                <a:solidFill>
                  <a:srgbClr val="262699"/>
                </a:solidFill>
                <a:uFillTx/>
                <a:latin typeface="Marianne"/>
                <a:ea typeface="PingFang SC"/>
              </a:rPr>
              <a:t>7.  Gestion des bureaux de vote</a:t>
            </a:r>
            <a:endParaRPr lang="fr-FR" sz="2800" b="0" strike="noStrike" spc="-1">
              <a:solidFill>
                <a:srgbClr val="000000"/>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3"/>
          <p:cNvSpPr/>
          <p:nvPr/>
        </p:nvSpPr>
        <p:spPr>
          <a:xfrm>
            <a:off x="900000" y="1620000"/>
            <a:ext cx="8669880" cy="299088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31" name="CustomShape 14"/>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32" name="CustomShape 15"/>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33" name="Image 132"/>
          <p:cNvPicPr/>
          <p:nvPr/>
        </p:nvPicPr>
        <p:blipFill>
          <a:blip r:embed="rId3"/>
          <a:stretch/>
        </p:blipFill>
        <p:spPr>
          <a:xfrm>
            <a:off x="180000" y="180000"/>
            <a:ext cx="1544760" cy="778680"/>
          </a:xfrm>
          <a:prstGeom prst="rect">
            <a:avLst/>
          </a:prstGeom>
          <a:ln w="0">
            <a:noFill/>
          </a:ln>
        </p:spPr>
      </p:pic>
      <p:sp>
        <p:nvSpPr>
          <p:cNvPr id="134" name="Rectangle 8"/>
          <p:cNvSpPr/>
          <p:nvPr/>
        </p:nvSpPr>
        <p:spPr>
          <a:xfrm>
            <a:off x="820440" y="1785600"/>
            <a:ext cx="8565840" cy="1129680"/>
          </a:xfrm>
          <a:prstGeom prst="rect">
            <a:avLst/>
          </a:prstGeom>
          <a:noFill/>
          <a:ln w="0">
            <a:noFill/>
          </a:ln>
        </p:spPr>
        <p:style>
          <a:lnRef idx="0">
            <a:scrgbClr r="0" g="0" b="0"/>
          </a:lnRef>
          <a:fillRef idx="0">
            <a:scrgbClr r="0" g="0" b="0"/>
          </a:fillRef>
          <a:effectRef idx="0">
            <a:scrgbClr r="0" g="0" b="0"/>
          </a:effectRef>
          <a:fontRef idx="minor"/>
        </p:style>
        <p:txBody>
          <a:bodyPr lIns="61560" tIns="5760" rIns="61560" bIns="30600" anchor="ctr">
            <a:noAutofit/>
          </a:bodyPr>
          <a:lstStyle/>
          <a:p>
            <a:pPr>
              <a:lnSpc>
                <a:spcPct val="100000"/>
              </a:lnSpc>
            </a:pPr>
            <a:endParaRPr lang="fr-FR" sz="2800" b="0" strike="noStrike" spc="-1">
              <a:solidFill>
                <a:srgbClr val="000000"/>
              </a:solidFill>
              <a:latin typeface="Arial"/>
              <a:ea typeface="DejaVu Sans"/>
            </a:endParaRPr>
          </a:p>
        </p:txBody>
      </p:sp>
      <p:sp>
        <p:nvSpPr>
          <p:cNvPr id="135" name="CustomShape 55"/>
          <p:cNvSpPr/>
          <p:nvPr/>
        </p:nvSpPr>
        <p:spPr>
          <a:xfrm>
            <a:off x="900000" y="-112680"/>
            <a:ext cx="8883000" cy="6501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endParaRPr lang="fr-FR" sz="2800" b="0" strike="noStrike" spc="-1">
              <a:solidFill>
                <a:srgbClr val="000000"/>
              </a:solidFill>
              <a:latin typeface="Arial"/>
            </a:endParaRPr>
          </a:p>
        </p:txBody>
      </p:sp>
      <p:sp>
        <p:nvSpPr>
          <p:cNvPr id="136" name="CustomShape 56"/>
          <p:cNvSpPr/>
          <p:nvPr/>
        </p:nvSpPr>
        <p:spPr>
          <a:xfrm>
            <a:off x="1080000" y="1210680"/>
            <a:ext cx="7774200" cy="404388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marL="287280" indent="-285840" algn="just">
              <a:lnSpc>
                <a:spcPct val="100000"/>
              </a:lnSpc>
              <a:spcAft>
                <a:spcPts val="601"/>
              </a:spcAft>
              <a:buClr>
                <a:srgbClr val="000000"/>
              </a:buClr>
              <a:buFont typeface="Wingdings" charset="2"/>
              <a:buChar char=""/>
            </a:pPr>
            <a:r>
              <a:rPr lang="fr-FR" sz="1400" b="0" strike="noStrike" spc="-1">
                <a:solidFill>
                  <a:srgbClr val="000000"/>
                </a:solidFill>
                <a:latin typeface="Marianne"/>
                <a:ea typeface="Microsoft YaHei"/>
              </a:rPr>
              <a:t>Le maire </a:t>
            </a:r>
            <a:r>
              <a:rPr lang="fr-FR" sz="1400" b="1" strike="noStrike" spc="-1">
                <a:solidFill>
                  <a:srgbClr val="000000"/>
                </a:solidFill>
                <a:latin typeface="Marianne"/>
                <a:ea typeface="Microsoft YaHei"/>
              </a:rPr>
              <a:t>doit constituer les bureaux de vote au titre des fonctions spéciales qui lui sont attribuées par la loi </a:t>
            </a:r>
            <a:r>
              <a:rPr lang="fr-FR" sz="1400" b="0" strike="noStrike" spc="-1">
                <a:solidFill>
                  <a:srgbClr val="000000"/>
                </a:solidFill>
                <a:latin typeface="Marianne"/>
                <a:ea typeface="Microsoft YaHei"/>
              </a:rPr>
              <a:t>(art. L. 2122-27 du CGCT). </a:t>
            </a:r>
            <a:endParaRPr lang="fr-FR" sz="1400" b="0" strike="noStrike" spc="-1">
              <a:solidFill>
                <a:srgbClr val="000000"/>
              </a:solidFill>
              <a:latin typeface="Arial"/>
            </a:endParaRPr>
          </a:p>
          <a:p>
            <a:pPr marL="287280" indent="-285840" algn="just">
              <a:lnSpc>
                <a:spcPct val="100000"/>
              </a:lnSpc>
              <a:spcAft>
                <a:spcPts val="601"/>
              </a:spcAft>
              <a:buClr>
                <a:srgbClr val="000000"/>
              </a:buClr>
              <a:buFont typeface="Wingdings" charset="2"/>
              <a:buChar char=""/>
            </a:pPr>
            <a:r>
              <a:rPr lang="fr-FR" sz="1400" b="0" strike="noStrike" spc="-1">
                <a:solidFill>
                  <a:srgbClr val="000000"/>
                </a:solidFill>
                <a:latin typeface="Marianne"/>
                <a:ea typeface="Microsoft YaHei"/>
              </a:rPr>
              <a:t>En cas de refus du maire de constituer les bureaux de vote ou de faire remonter les procès-verbaux et les résultats :</a:t>
            </a:r>
            <a:endParaRPr lang="fr-FR" sz="1400" b="0" strike="noStrike" spc="-1">
              <a:solidFill>
                <a:srgbClr val="000000"/>
              </a:solidFill>
              <a:latin typeface="Arial"/>
            </a:endParaRPr>
          </a:p>
          <a:p>
            <a:pPr marL="673200" lvl="1" indent="-214560" algn="just">
              <a:lnSpc>
                <a:spcPct val="100000"/>
              </a:lnSpc>
              <a:spcAft>
                <a:spcPts val="601"/>
              </a:spcAft>
              <a:buClr>
                <a:srgbClr val="000000"/>
              </a:buClr>
              <a:buFont typeface="Arial"/>
              <a:buChar char="-"/>
            </a:pPr>
            <a:r>
              <a:rPr lang="fr-FR" sz="1400" b="1" strike="noStrike" spc="-1">
                <a:solidFill>
                  <a:srgbClr val="000000"/>
                </a:solidFill>
                <a:latin typeface="Marianne"/>
                <a:ea typeface="Microsoft YaHei"/>
              </a:rPr>
              <a:t>le préfet peut mettre en demeure </a:t>
            </a:r>
            <a:r>
              <a:rPr lang="fr-FR" sz="1400" b="0" strike="noStrike" spc="-1">
                <a:solidFill>
                  <a:srgbClr val="000000"/>
                </a:solidFill>
                <a:latin typeface="Marianne"/>
                <a:ea typeface="Microsoft YaHei"/>
              </a:rPr>
              <a:t>le maire, des adjoints et des conseillers municipaux  ; </a:t>
            </a:r>
            <a:endParaRPr lang="fr-FR" sz="1400" b="0" strike="noStrike" spc="-1">
              <a:solidFill>
                <a:srgbClr val="000000"/>
              </a:solidFill>
              <a:latin typeface="Arial"/>
            </a:endParaRPr>
          </a:p>
          <a:p>
            <a:pPr marL="673200" lvl="1" indent="-214560" algn="just">
              <a:lnSpc>
                <a:spcPct val="100000"/>
              </a:lnSpc>
              <a:spcAft>
                <a:spcPts val="601"/>
              </a:spcAft>
              <a:buClr>
                <a:srgbClr val="000000"/>
              </a:buClr>
              <a:buFont typeface="Arial"/>
              <a:buChar char="-"/>
            </a:pPr>
            <a:r>
              <a:rPr lang="fr-FR" sz="1400" b="0" strike="noStrike" spc="-1">
                <a:solidFill>
                  <a:srgbClr val="000000"/>
                </a:solidFill>
                <a:latin typeface="Marianne"/>
                <a:ea typeface="Microsoft YaHei"/>
              </a:rPr>
              <a:t>si la mise en demeure n’est pas suivie d’effet, </a:t>
            </a:r>
            <a:r>
              <a:rPr lang="fr-FR" sz="1400" b="1" strike="noStrike" spc="-1">
                <a:solidFill>
                  <a:srgbClr val="000000"/>
                </a:solidFill>
                <a:latin typeface="Marianne"/>
                <a:ea typeface="Microsoft YaHei"/>
              </a:rPr>
              <a:t>mise en place d’une délégation spéciale </a:t>
            </a:r>
            <a:r>
              <a:rPr lang="fr-FR" sz="1400" b="0" strike="noStrike" spc="-1">
                <a:solidFill>
                  <a:srgbClr val="000000"/>
                </a:solidFill>
                <a:latin typeface="Marianne"/>
                <a:ea typeface="Microsoft YaHei"/>
              </a:rPr>
              <a:t>avec information du ministère de l’Intérieur  ;</a:t>
            </a:r>
            <a:endParaRPr lang="fr-FR" sz="1400" b="0" strike="noStrike" spc="-1">
              <a:solidFill>
                <a:srgbClr val="000000"/>
              </a:solidFill>
              <a:latin typeface="Arial"/>
            </a:endParaRPr>
          </a:p>
          <a:p>
            <a:pPr marL="673200" lvl="1" indent="-214560" algn="just">
              <a:lnSpc>
                <a:spcPct val="100000"/>
              </a:lnSpc>
              <a:spcAft>
                <a:spcPts val="601"/>
              </a:spcAft>
              <a:buClr>
                <a:srgbClr val="000000"/>
              </a:buClr>
              <a:buFont typeface="Arial"/>
              <a:buChar char="-"/>
            </a:pPr>
            <a:r>
              <a:rPr lang="fr-FR" sz="1400" b="1" strike="noStrike" spc="-1">
                <a:solidFill>
                  <a:srgbClr val="000000"/>
                </a:solidFill>
                <a:latin typeface="Marianne"/>
                <a:ea typeface="Microsoft YaHei"/>
              </a:rPr>
              <a:t>sanctions</a:t>
            </a:r>
            <a:r>
              <a:rPr lang="fr-FR" sz="1400" b="0" strike="noStrike" spc="-1">
                <a:solidFill>
                  <a:srgbClr val="000000"/>
                </a:solidFill>
                <a:latin typeface="Marianne"/>
                <a:ea typeface="Microsoft YaHei"/>
              </a:rPr>
              <a:t> : </a:t>
            </a:r>
            <a:endParaRPr lang="fr-FR" sz="1400" b="0" strike="noStrike" spc="-1">
              <a:solidFill>
                <a:srgbClr val="000000"/>
              </a:solidFill>
              <a:latin typeface="Arial"/>
            </a:endParaRPr>
          </a:p>
          <a:p>
            <a:pPr marL="1192320" lvl="2" indent="-276120" algn="just">
              <a:lnSpc>
                <a:spcPct val="100000"/>
              </a:lnSpc>
              <a:spcAft>
                <a:spcPts val="601"/>
              </a:spcAft>
              <a:buClr>
                <a:srgbClr val="000000"/>
              </a:buClr>
              <a:buFont typeface="Courier New"/>
              <a:buChar char="o"/>
            </a:pPr>
            <a:r>
              <a:rPr lang="fr-FR" sz="1400" b="0" i="1" strike="noStrike" spc="-1">
                <a:solidFill>
                  <a:srgbClr val="000000"/>
                </a:solidFill>
                <a:latin typeface="Marianne"/>
                <a:ea typeface="Microsoft YaHei"/>
              </a:rPr>
              <a:t>administratives</a:t>
            </a:r>
            <a:r>
              <a:rPr lang="fr-FR" sz="1400" b="0" strike="noStrike" spc="-1">
                <a:solidFill>
                  <a:srgbClr val="000000"/>
                </a:solidFill>
                <a:latin typeface="Marianne"/>
                <a:ea typeface="Microsoft YaHei"/>
              </a:rPr>
              <a:t> : suspension et/ou révocation du maire et des adjoints</a:t>
            </a:r>
            <a:r>
              <a:rPr lang="fr-FR" sz="1000" b="0" strike="noStrike" spc="-1">
                <a:solidFill>
                  <a:srgbClr val="000000"/>
                </a:solidFill>
                <a:latin typeface="Marianne"/>
                <a:ea typeface="Microsoft YaHei"/>
              </a:rPr>
              <a:t>                (art. L. 2122-16 du CGCT) ;</a:t>
            </a:r>
            <a:endParaRPr lang="fr-FR" sz="1000" b="0" strike="noStrike" spc="-1">
              <a:solidFill>
                <a:srgbClr val="000000"/>
              </a:solidFill>
              <a:latin typeface="Arial"/>
            </a:endParaRPr>
          </a:p>
          <a:p>
            <a:pPr marL="1192320" lvl="2" indent="-276120" algn="just">
              <a:lnSpc>
                <a:spcPct val="100000"/>
              </a:lnSpc>
              <a:spcAft>
                <a:spcPts val="601"/>
              </a:spcAft>
              <a:buClr>
                <a:srgbClr val="000000"/>
              </a:buClr>
              <a:buFont typeface="Courier New"/>
              <a:buChar char="o"/>
            </a:pPr>
            <a:r>
              <a:rPr lang="fr-FR" sz="1400" b="0" i="1" strike="noStrike" spc="-1">
                <a:solidFill>
                  <a:srgbClr val="000000"/>
                </a:solidFill>
                <a:latin typeface="Marianne"/>
                <a:ea typeface="Microsoft YaHei"/>
              </a:rPr>
              <a:t>pénales</a:t>
            </a:r>
            <a:r>
              <a:rPr lang="fr-FR" sz="1400" b="0" strike="noStrike" spc="-1">
                <a:solidFill>
                  <a:srgbClr val="000000"/>
                </a:solidFill>
                <a:latin typeface="Marianne"/>
                <a:ea typeface="Microsoft YaHei"/>
              </a:rPr>
              <a:t> : 15 000 euros d’amende et/ou 1 an d’emprisonnement                         </a:t>
            </a:r>
            <a:r>
              <a:rPr lang="fr-FR" sz="1000" b="0" strike="noStrike" spc="-1">
                <a:solidFill>
                  <a:srgbClr val="000000"/>
                </a:solidFill>
                <a:latin typeface="Marianne"/>
                <a:ea typeface="Microsoft YaHei"/>
              </a:rPr>
              <a:t>(art. L. 113 du code électoral).</a:t>
            </a:r>
            <a:endParaRPr lang="fr-FR" sz="1000" b="0" strike="noStrike" spc="-1">
              <a:solidFill>
                <a:srgbClr val="000000"/>
              </a:solidFill>
              <a:latin typeface="Arial"/>
            </a:endParaRPr>
          </a:p>
          <a:p>
            <a:pPr algn="just">
              <a:lnSpc>
                <a:spcPct val="98000"/>
              </a:lnSpc>
              <a:spcBef>
                <a:spcPts val="1426"/>
              </a:spcBef>
            </a:pPr>
            <a:endParaRPr lang="fr-FR" sz="1800" b="0" strike="noStrike" spc="-1">
              <a:solidFill>
                <a:srgbClr val="000000"/>
              </a:solid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58"/>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38" name="CustomShape 59"/>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39" name="CustomShape 60"/>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40" name="Image 139"/>
          <p:cNvPicPr/>
          <p:nvPr/>
        </p:nvPicPr>
        <p:blipFill>
          <a:blip r:embed="rId3"/>
          <a:stretch/>
        </p:blipFill>
        <p:spPr>
          <a:xfrm>
            <a:off x="180000" y="180000"/>
            <a:ext cx="1544760" cy="778680"/>
          </a:xfrm>
          <a:prstGeom prst="rect">
            <a:avLst/>
          </a:prstGeom>
          <a:ln w="0">
            <a:noFill/>
          </a:ln>
        </p:spPr>
      </p:pic>
      <p:sp>
        <p:nvSpPr>
          <p:cNvPr id="141" name="Rectangle 14"/>
          <p:cNvSpPr/>
          <p:nvPr/>
        </p:nvSpPr>
        <p:spPr>
          <a:xfrm>
            <a:off x="820440" y="1785600"/>
            <a:ext cx="8565840" cy="1129680"/>
          </a:xfrm>
          <a:prstGeom prst="rect">
            <a:avLst/>
          </a:prstGeom>
          <a:noFill/>
          <a:ln w="0">
            <a:noFill/>
          </a:ln>
        </p:spPr>
        <p:style>
          <a:lnRef idx="0">
            <a:scrgbClr r="0" g="0" b="0"/>
          </a:lnRef>
          <a:fillRef idx="0">
            <a:scrgbClr r="0" g="0" b="0"/>
          </a:fillRef>
          <a:effectRef idx="0">
            <a:scrgbClr r="0" g="0" b="0"/>
          </a:effectRef>
          <a:fontRef idx="minor"/>
        </p:style>
        <p:txBody>
          <a:bodyPr lIns="61560" tIns="5760" rIns="61560" bIns="30600" anchor="ctr">
            <a:noAutofit/>
          </a:bodyPr>
          <a:lstStyle/>
          <a:p>
            <a:pPr>
              <a:lnSpc>
                <a:spcPct val="100000"/>
              </a:lnSpc>
            </a:pPr>
            <a:endParaRPr lang="fr-FR" sz="2800" b="0" strike="noStrike" spc="-1">
              <a:solidFill>
                <a:srgbClr val="000000"/>
              </a:solidFill>
              <a:latin typeface="Arial"/>
              <a:ea typeface="DejaVu Sans"/>
            </a:endParaRPr>
          </a:p>
        </p:txBody>
      </p:sp>
      <p:sp>
        <p:nvSpPr>
          <p:cNvPr id="142" name="CustomShape 61"/>
          <p:cNvSpPr/>
          <p:nvPr/>
        </p:nvSpPr>
        <p:spPr>
          <a:xfrm>
            <a:off x="720000" y="720000"/>
            <a:ext cx="8637480" cy="384264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gn="just">
              <a:lnSpc>
                <a:spcPct val="93000"/>
              </a:lnSpc>
              <a:spcAft>
                <a:spcPts val="601"/>
              </a:spcAft>
            </a:pPr>
            <a:endParaRPr lang="fr-FR" sz="1800" b="0" strike="noStrike" spc="-1">
              <a:solidFill>
                <a:srgbClr val="000000"/>
              </a:solidFill>
              <a:latin typeface="Arial"/>
            </a:endParaRPr>
          </a:p>
          <a:p>
            <a:pPr marL="216000" indent="-214560" algn="ctr">
              <a:lnSpc>
                <a:spcPct val="93000"/>
              </a:lnSpc>
              <a:spcAft>
                <a:spcPts val="601"/>
              </a:spcAft>
              <a:tabLst>
                <a:tab pos="0" algn="l"/>
              </a:tabLst>
            </a:pPr>
            <a:r>
              <a:rPr lang="fr-FR" sz="2200" b="1" strike="noStrike" spc="-1">
                <a:solidFill>
                  <a:schemeClr val="accent6">
                    <a:lumMod val="75000"/>
                  </a:schemeClr>
                </a:solidFill>
                <a:latin typeface="Marianne"/>
                <a:ea typeface="PingFang SC"/>
              </a:rPr>
              <a:t>Ouverture des bureaux de vote </a:t>
            </a:r>
            <a:endParaRPr lang="fr-FR" sz="2200" b="0" strike="noStrike" spc="-1">
              <a:solidFill>
                <a:srgbClr val="000000"/>
              </a:solidFill>
              <a:latin typeface="Arial"/>
            </a:endParaRPr>
          </a:p>
          <a:p>
            <a:pPr marL="216000" indent="-214560" algn="ctr">
              <a:lnSpc>
                <a:spcPct val="93000"/>
              </a:lnSpc>
              <a:spcAft>
                <a:spcPts val="601"/>
              </a:spcAft>
              <a:tabLst>
                <a:tab pos="0" algn="l"/>
              </a:tabLst>
            </a:pPr>
            <a:endParaRPr lang="fr-FR" sz="2400" b="0" strike="noStrike" spc="-1">
              <a:solidFill>
                <a:srgbClr val="000000"/>
              </a:solidFill>
              <a:latin typeface="Arial"/>
            </a:endParaRPr>
          </a:p>
          <a:p>
            <a:pPr marL="216000" indent="-214560" algn="just">
              <a:lnSpc>
                <a:spcPct val="93000"/>
              </a:lnSpc>
              <a:spcAft>
                <a:spcPts val="601"/>
              </a:spcAft>
              <a:buClr>
                <a:srgbClr val="000000"/>
              </a:buClr>
              <a:buFont typeface="Arial"/>
              <a:buChar char="•"/>
              <a:tabLst>
                <a:tab pos="0" algn="l"/>
              </a:tabLst>
            </a:pPr>
            <a:r>
              <a:rPr lang="fr-FR" sz="1400" b="0" strike="noStrike" spc="-1">
                <a:solidFill>
                  <a:srgbClr val="000000"/>
                </a:solidFill>
                <a:latin typeface="Marianne"/>
                <a:ea typeface="PingFang SC"/>
              </a:rPr>
              <a:t>Le scrutin est ouvert à </a:t>
            </a:r>
            <a:r>
              <a:rPr lang="fr-FR" sz="1400" b="1" strike="noStrike" spc="-1">
                <a:solidFill>
                  <a:srgbClr val="000000"/>
                </a:solidFill>
                <a:latin typeface="Marianne"/>
                <a:ea typeface="PingFang SC"/>
              </a:rPr>
              <a:t>8 heures </a:t>
            </a:r>
            <a:r>
              <a:rPr lang="fr-FR" sz="1400" b="0" strike="noStrike" spc="-1">
                <a:solidFill>
                  <a:srgbClr val="000000"/>
                </a:solidFill>
                <a:latin typeface="Marianne"/>
                <a:ea typeface="PingFang SC"/>
              </a:rPr>
              <a:t>et clos le même jour à </a:t>
            </a:r>
            <a:r>
              <a:rPr lang="fr-FR" sz="1400" b="1" strike="noStrike" spc="-1">
                <a:solidFill>
                  <a:srgbClr val="000000"/>
                </a:solidFill>
                <a:latin typeface="Marianne"/>
                <a:ea typeface="PingFang SC"/>
              </a:rPr>
              <a:t>18 heures</a:t>
            </a:r>
            <a:r>
              <a:rPr lang="fr-FR" sz="1000" b="1" strike="noStrike" spc="-1">
                <a:solidFill>
                  <a:srgbClr val="000000"/>
                </a:solidFill>
                <a:latin typeface="Marianne"/>
                <a:ea typeface="PingFang SC"/>
              </a:rPr>
              <a:t> </a:t>
            </a:r>
            <a:r>
              <a:rPr lang="fr-FR" sz="1000" b="0" strike="noStrike" spc="-1">
                <a:solidFill>
                  <a:srgbClr val="000000"/>
                </a:solidFill>
                <a:latin typeface="Marianne"/>
                <a:ea typeface="PingFang SC"/>
              </a:rPr>
              <a:t>(art. R. 41)</a:t>
            </a:r>
            <a:r>
              <a:rPr lang="fr-FR" sz="1400" b="0" strike="noStrike" spc="-1">
                <a:solidFill>
                  <a:srgbClr val="000000"/>
                </a:solidFill>
                <a:latin typeface="Marianne"/>
                <a:ea typeface="PingFang SC"/>
              </a:rPr>
              <a:t>.</a:t>
            </a:r>
            <a:endParaRPr lang="fr-FR" sz="1400" b="0" strike="noStrike" spc="-1">
              <a:solidFill>
                <a:srgbClr val="000000"/>
              </a:solidFill>
              <a:latin typeface="Arial"/>
            </a:endParaRPr>
          </a:p>
          <a:p>
            <a:pPr marL="1440" algn="just">
              <a:lnSpc>
                <a:spcPct val="93000"/>
              </a:lnSpc>
              <a:spcAft>
                <a:spcPts val="601"/>
              </a:spcAft>
              <a:tabLst>
                <a:tab pos="0" algn="l"/>
              </a:tabLst>
            </a:pPr>
            <a:endParaRPr lang="fr-FR" sz="1400" b="0" strike="noStrike" spc="-1">
              <a:solidFill>
                <a:srgbClr val="000000"/>
              </a:solidFill>
              <a:latin typeface="Arial"/>
            </a:endParaRPr>
          </a:p>
          <a:p>
            <a:pPr marL="216000" indent="-214560" algn="just">
              <a:lnSpc>
                <a:spcPct val="93000"/>
              </a:lnSpc>
              <a:spcAft>
                <a:spcPts val="601"/>
              </a:spcAft>
              <a:buClr>
                <a:srgbClr val="000000"/>
              </a:buClr>
              <a:buFont typeface="Arial"/>
              <a:buChar char="•"/>
              <a:tabLst>
                <a:tab pos="0" algn="l"/>
              </a:tabLst>
            </a:pPr>
            <a:r>
              <a:rPr lang="fr-FR" sz="1400" b="0" strike="noStrike" spc="-1">
                <a:solidFill>
                  <a:srgbClr val="000000"/>
                </a:solidFill>
                <a:latin typeface="Marianne"/>
                <a:ea typeface="PingFang SC"/>
              </a:rPr>
              <a:t>Possibilité d’un arrêté préfectoral ayant pour effet d’avancer l’heure d’ouverture ou de retarder l’heure de clôture à la demande des maires (les maires des communes concernées par le passage de la courses cycliste du Dauphiné Libéré seront consultés par courrier du préfet) :</a:t>
            </a:r>
            <a:endParaRPr lang="fr-FR" sz="1400" b="0" strike="noStrike" spc="-1">
              <a:solidFill>
                <a:srgbClr val="000000"/>
              </a:solidFill>
              <a:latin typeface="Arial"/>
            </a:endParaRPr>
          </a:p>
          <a:p>
            <a:pPr marL="741240" lvl="1" indent="-282240" algn="just">
              <a:lnSpc>
                <a:spcPct val="93000"/>
              </a:lnSpc>
              <a:spcAft>
                <a:spcPts val="601"/>
              </a:spcAft>
              <a:buClr>
                <a:srgbClr val="000000"/>
              </a:buClr>
              <a:buFont typeface="Wingdings" charset="2"/>
              <a:buChar char=""/>
              <a:tabLst>
                <a:tab pos="0" algn="l"/>
              </a:tabLst>
            </a:pPr>
            <a:r>
              <a:rPr lang="fr-FR" sz="1400" b="0" strike="noStrike" spc="-1">
                <a:solidFill>
                  <a:srgbClr val="000000"/>
                </a:solidFill>
                <a:latin typeface="Marianne"/>
                <a:ea typeface="PingFang SC"/>
              </a:rPr>
              <a:t>affichage de l’arrêté dans chaque commune intéressée au plus tard </a:t>
            </a:r>
            <a:br>
              <a:rPr sz="1400"/>
            </a:br>
            <a:r>
              <a:rPr lang="fr-FR" sz="1400" b="0" strike="noStrike" spc="-1">
                <a:solidFill>
                  <a:srgbClr val="000000"/>
                </a:solidFill>
                <a:latin typeface="Marianne"/>
                <a:ea typeface="PingFang SC"/>
              </a:rPr>
              <a:t>le </a:t>
            </a:r>
            <a:r>
              <a:rPr lang="fr-FR" sz="1400" b="1" strike="noStrike" spc="-1">
                <a:solidFill>
                  <a:srgbClr val="000000"/>
                </a:solidFill>
                <a:latin typeface="Marianne"/>
                <a:ea typeface="PingFang SC"/>
              </a:rPr>
              <a:t>5</a:t>
            </a:r>
            <a:r>
              <a:rPr lang="fr-FR" sz="1400" b="1" strike="noStrike" spc="-1" baseline="30000">
                <a:solidFill>
                  <a:srgbClr val="000000"/>
                </a:solidFill>
                <a:latin typeface="Marianne"/>
                <a:ea typeface="PingFang SC"/>
              </a:rPr>
              <a:t>e</a:t>
            </a:r>
            <a:r>
              <a:rPr lang="fr-FR" sz="1400" b="1" strike="noStrike" spc="-1">
                <a:solidFill>
                  <a:srgbClr val="000000"/>
                </a:solidFill>
                <a:latin typeface="Marianne"/>
                <a:ea typeface="PingFang SC"/>
              </a:rPr>
              <a:t> jour avant le scrutin, soit le mardi 4 juin 2024.</a:t>
            </a:r>
            <a:endParaRPr lang="fr-FR" sz="1400" b="0" strike="noStrike" spc="-1">
              <a:solidFill>
                <a:srgbClr val="000000"/>
              </a:solid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00"/>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44" name="CustomShape 101"/>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 réglementées</a:t>
            </a:r>
            <a:endParaRPr lang="fr-FR" sz="900" b="0" strike="noStrike" spc="-1">
              <a:solidFill>
                <a:srgbClr val="000000"/>
              </a:solidFill>
              <a:latin typeface="Arial"/>
            </a:endParaRPr>
          </a:p>
        </p:txBody>
      </p:sp>
      <p:sp>
        <p:nvSpPr>
          <p:cNvPr id="145" name="CustomShape 102"/>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46" name="Image 145"/>
          <p:cNvPicPr/>
          <p:nvPr/>
        </p:nvPicPr>
        <p:blipFill>
          <a:blip r:embed="rId3"/>
          <a:stretch/>
        </p:blipFill>
        <p:spPr>
          <a:xfrm>
            <a:off x="180000" y="180000"/>
            <a:ext cx="1544760" cy="778680"/>
          </a:xfrm>
          <a:prstGeom prst="rect">
            <a:avLst/>
          </a:prstGeom>
          <a:ln w="0">
            <a:noFill/>
          </a:ln>
        </p:spPr>
      </p:pic>
      <p:sp>
        <p:nvSpPr>
          <p:cNvPr id="147" name="CustomShape 138"/>
          <p:cNvSpPr/>
          <p:nvPr/>
        </p:nvSpPr>
        <p:spPr>
          <a:xfrm>
            <a:off x="503280" y="1327320"/>
            <a:ext cx="9065880" cy="328284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r>
              <a:rPr lang="fr-FR" sz="2800" b="1" u="sng" strike="noStrike" spc="-1">
                <a:solidFill>
                  <a:schemeClr val="accent2">
                    <a:lumMod val="75000"/>
                  </a:schemeClr>
                </a:solidFill>
                <a:uFillTx/>
                <a:latin typeface="Marianne"/>
                <a:ea typeface="DejaVu Sans"/>
              </a:rPr>
              <a:t>8. Les procurations</a:t>
            </a:r>
            <a:endParaRPr lang="fr-FR" sz="2800" b="0" strike="noStrike" spc="-1">
              <a:solidFill>
                <a:srgbClr val="000000"/>
              </a:solid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16"/>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49" name="CustomShape 117"/>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50" name="CustomShape 118"/>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51" name="Image 150"/>
          <p:cNvPicPr/>
          <p:nvPr/>
        </p:nvPicPr>
        <p:blipFill>
          <a:blip r:embed="rId3"/>
          <a:stretch/>
        </p:blipFill>
        <p:spPr>
          <a:xfrm>
            <a:off x="180000" y="180000"/>
            <a:ext cx="1544760" cy="778680"/>
          </a:xfrm>
          <a:prstGeom prst="rect">
            <a:avLst/>
          </a:prstGeom>
          <a:ln w="0">
            <a:noFill/>
          </a:ln>
        </p:spPr>
      </p:pic>
      <p:sp>
        <p:nvSpPr>
          <p:cNvPr id="152" name="Rectangle 151"/>
          <p:cNvSpPr/>
          <p:nvPr/>
        </p:nvSpPr>
        <p:spPr>
          <a:xfrm>
            <a:off x="3780000" y="720000"/>
            <a:ext cx="2880000" cy="45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400" b="1" strike="noStrike" spc="-1">
                <a:solidFill>
                  <a:schemeClr val="accent6"/>
                </a:solidFill>
                <a:latin typeface="Marianne"/>
                <a:ea typeface="DejaVu Sans"/>
              </a:rPr>
              <a:t>Cadre juridique</a:t>
            </a:r>
            <a:endParaRPr lang="fr-FR" sz="2400" b="0" strike="noStrike" spc="-1">
              <a:solidFill>
                <a:srgbClr val="000000"/>
              </a:solidFill>
              <a:latin typeface="Arial"/>
            </a:endParaRPr>
          </a:p>
        </p:txBody>
      </p:sp>
      <p:sp>
        <p:nvSpPr>
          <p:cNvPr id="153" name="Rectangle 13"/>
          <p:cNvSpPr/>
          <p:nvPr/>
        </p:nvSpPr>
        <p:spPr>
          <a:xfrm>
            <a:off x="540000" y="1620000"/>
            <a:ext cx="9069840" cy="3238560"/>
          </a:xfrm>
          <a:prstGeom prst="rect">
            <a:avLst/>
          </a:prstGeom>
          <a:solidFill>
            <a:schemeClr val="bg1"/>
          </a:solidFill>
          <a:ln>
            <a:solidFill>
              <a:srgbClr val="FFFFFF"/>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t">
            <a:noAutofit/>
          </a:bodyPr>
          <a:lstStyle/>
          <a:p>
            <a:pPr marL="285840" indent="-285840">
              <a:lnSpc>
                <a:spcPct val="100000"/>
              </a:lnSpc>
              <a:buClr>
                <a:srgbClr val="000000"/>
              </a:buClr>
              <a:buFont typeface="Wingdings" charset="2"/>
              <a:buChar char=""/>
            </a:pPr>
            <a:r>
              <a:rPr lang="fr-FR" sz="1400" b="0" strike="noStrike" spc="-1">
                <a:solidFill>
                  <a:srgbClr val="000000"/>
                </a:solidFill>
                <a:latin typeface="Marianne"/>
                <a:ea typeface="DejaVu Sans"/>
              </a:rPr>
              <a:t>Les électeurs peuvent </a:t>
            </a:r>
            <a:r>
              <a:rPr lang="fr-FR" sz="1400" b="0" u="sng" strike="noStrike" spc="-1">
                <a:solidFill>
                  <a:srgbClr val="000000"/>
                </a:solidFill>
                <a:uFillTx/>
                <a:latin typeface="Marianne"/>
                <a:ea typeface="DejaVu Sans"/>
              </a:rPr>
              <a:t>à tout moment</a:t>
            </a:r>
            <a:r>
              <a:rPr lang="fr-FR" sz="1400" b="0" strike="noStrike" spc="-1">
                <a:solidFill>
                  <a:srgbClr val="000000"/>
                </a:solidFill>
                <a:latin typeface="Marianne"/>
                <a:ea typeface="DejaVu Sans"/>
              </a:rPr>
              <a:t> établir une procuration (articles L. 71 et suivants et R. 72 et suivants du code électoral).  </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a:p>
            <a:pPr marL="285840" indent="-285840">
              <a:lnSpc>
                <a:spcPct val="100000"/>
              </a:lnSpc>
              <a:buClr>
                <a:srgbClr val="000000"/>
              </a:buClr>
              <a:buFont typeface="Wingdings" charset="2"/>
              <a:buChar char=""/>
            </a:pPr>
            <a:r>
              <a:rPr lang="fr-FR" sz="1400" b="0" strike="noStrike" spc="-1">
                <a:solidFill>
                  <a:srgbClr val="000000"/>
                </a:solidFill>
                <a:latin typeface="Marianne"/>
                <a:ea typeface="DejaVu Sans"/>
              </a:rPr>
              <a:t>Chaque mandataire ne peut disposer que de deux procurations, dont une seule établie en France (97% des cas). </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a:p>
            <a:pPr marL="285840" indent="-285840">
              <a:lnSpc>
                <a:spcPct val="100000"/>
              </a:lnSpc>
              <a:buClr>
                <a:srgbClr val="000000"/>
              </a:buClr>
              <a:buFont typeface="Wingdings" charset="2"/>
              <a:buChar char=""/>
            </a:pPr>
            <a:r>
              <a:rPr lang="fr-FR" sz="1400" b="0" strike="noStrike" spc="-1">
                <a:solidFill>
                  <a:srgbClr val="000000"/>
                </a:solidFill>
                <a:latin typeface="Marianne"/>
                <a:ea typeface="DejaVu Sans"/>
              </a:rPr>
              <a:t>Une demande de procuration peut être formulée :</a:t>
            </a:r>
            <a:endParaRPr lang="fr-FR" sz="1400" b="0" strike="noStrike" spc="-1">
              <a:solidFill>
                <a:srgbClr val="000000"/>
              </a:solidFill>
              <a:latin typeface="Arial"/>
            </a:endParaRPr>
          </a:p>
          <a:p>
            <a:pPr marL="743040" lvl="1" indent="-285840">
              <a:lnSpc>
                <a:spcPct val="100000"/>
              </a:lnSpc>
              <a:buClr>
                <a:srgbClr val="000000"/>
              </a:buClr>
              <a:buFont typeface="Wingdings" charset="2"/>
              <a:buChar char=""/>
            </a:pPr>
            <a:r>
              <a:rPr lang="fr-FR" sz="1400" b="0" strike="noStrike" spc="-1">
                <a:solidFill>
                  <a:srgbClr val="000000"/>
                </a:solidFill>
                <a:latin typeface="Marianne"/>
                <a:ea typeface="DejaVu Sans"/>
              </a:rPr>
              <a:t>via la télé-procédure Maprocuration (en 2022, 69% des demandes ont été réalisées en ligne) ;</a:t>
            </a:r>
            <a:endParaRPr lang="fr-FR" sz="1400" b="0" strike="noStrike" spc="-1">
              <a:solidFill>
                <a:srgbClr val="000000"/>
              </a:solidFill>
              <a:latin typeface="Arial"/>
            </a:endParaRPr>
          </a:p>
          <a:p>
            <a:pPr marL="743040" lvl="1" indent="-285840">
              <a:lnSpc>
                <a:spcPct val="100000"/>
              </a:lnSpc>
              <a:buClr>
                <a:srgbClr val="000000"/>
              </a:buClr>
              <a:buFont typeface="Wingdings" charset="2"/>
              <a:buChar char=""/>
            </a:pPr>
            <a:r>
              <a:rPr lang="fr-FR" sz="1400" b="0" strike="noStrike" spc="-1">
                <a:solidFill>
                  <a:srgbClr val="000000"/>
                </a:solidFill>
                <a:latin typeface="Marianne"/>
                <a:ea typeface="DejaVu Sans"/>
              </a:rPr>
              <a:t>via un formulaire cerfa disponible au commissariat, en brigade de gendarmerie, au tribunal judiciaire ou en consulat. </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a:p>
            <a:pPr marL="285840" indent="-285840" algn="just">
              <a:lnSpc>
                <a:spcPct val="100000"/>
              </a:lnSpc>
              <a:buClr>
                <a:srgbClr val="000000"/>
              </a:buClr>
              <a:buFont typeface="Wingdings" charset="2"/>
              <a:buChar char=""/>
            </a:pPr>
            <a:r>
              <a:rPr lang="fr-FR" sz="1400" b="0" strike="noStrike" spc="-1">
                <a:solidFill>
                  <a:srgbClr val="000000"/>
                </a:solidFill>
                <a:latin typeface="Marianne"/>
                <a:ea typeface="DejaVu Sans"/>
              </a:rPr>
              <a:t>L’identité de la personne effectuant la demande (le mandant) doit systématiquement être vérifiée afin de valider la procuration.</a:t>
            </a:r>
            <a:endParaRPr lang="fr-FR" sz="1400" b="0" strike="noStrike" spc="-1">
              <a:solidFill>
                <a:srgbClr val="000000"/>
              </a:solidFill>
              <a:latin typeface="Arial"/>
            </a:endParaRPr>
          </a:p>
          <a:p>
            <a:pPr>
              <a:lnSpc>
                <a:spcPct val="100000"/>
              </a:lnSpc>
            </a:pPr>
            <a:endParaRPr lang="fr-FR" sz="1800" b="0" strike="noStrike" spc="-1">
              <a:solidFill>
                <a:srgbClr val="000000"/>
              </a:solidFill>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09"/>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55" name="CustomShape 110"/>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56" name="CustomShape 111"/>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57" name="Image 156"/>
          <p:cNvPicPr/>
          <p:nvPr/>
        </p:nvPicPr>
        <p:blipFill>
          <a:blip r:embed="rId3"/>
          <a:stretch/>
        </p:blipFill>
        <p:spPr>
          <a:xfrm>
            <a:off x="180000" y="180000"/>
            <a:ext cx="1544760" cy="778680"/>
          </a:xfrm>
          <a:prstGeom prst="rect">
            <a:avLst/>
          </a:prstGeom>
          <a:ln w="0">
            <a:noFill/>
          </a:ln>
        </p:spPr>
      </p:pic>
      <p:sp>
        <p:nvSpPr>
          <p:cNvPr id="158" name="CustomShape 160"/>
          <p:cNvSpPr/>
          <p:nvPr/>
        </p:nvSpPr>
        <p:spPr>
          <a:xfrm>
            <a:off x="1004040" y="601920"/>
            <a:ext cx="7946280" cy="356760"/>
          </a:xfrm>
          <a:prstGeom prst="rect">
            <a:avLst/>
          </a:prstGeom>
          <a:noFill/>
          <a:ln w="0">
            <a:noFill/>
          </a:ln>
        </p:spPr>
        <p:style>
          <a:lnRef idx="0">
            <a:scrgbClr r="0" g="0" b="0"/>
          </a:lnRef>
          <a:fillRef idx="0">
            <a:scrgbClr r="0" g="0" b="0"/>
          </a:fillRef>
          <a:effectRef idx="0">
            <a:scrgbClr r="0" g="0" b="0"/>
          </a:effectRef>
          <a:fontRef idx="minor"/>
        </p:style>
        <p:txBody>
          <a:bodyPr lIns="0" tIns="4320" rIns="0" bIns="0" anchor="t">
            <a:noAutofit/>
          </a:bodyPr>
          <a:lstStyle/>
          <a:p>
            <a:pPr algn="ctr">
              <a:lnSpc>
                <a:spcPct val="98000"/>
              </a:lnSpc>
            </a:pPr>
            <a:r>
              <a:rPr lang="fr-FR" sz="2400" b="1" u="sng" strike="noStrike" spc="-1">
                <a:solidFill>
                  <a:schemeClr val="accent6">
                    <a:lumMod val="75000"/>
                  </a:schemeClr>
                </a:solidFill>
                <a:uFillTx/>
                <a:latin typeface="Marianne"/>
                <a:ea typeface="DejaVu Sans"/>
              </a:rPr>
              <a:t>Depuis 2022</a:t>
            </a:r>
            <a:endParaRPr lang="fr-FR" sz="2400" b="0" strike="noStrike" spc="-1">
              <a:solidFill>
                <a:srgbClr val="000000"/>
              </a:solidFill>
              <a:latin typeface="Arial"/>
            </a:endParaRPr>
          </a:p>
          <a:p>
            <a:pPr algn="ctr">
              <a:lnSpc>
                <a:spcPct val="98000"/>
              </a:lnSpc>
            </a:pPr>
            <a:r>
              <a:rPr lang="fr-FR" sz="2400" b="1" strike="noStrike" spc="-1">
                <a:solidFill>
                  <a:schemeClr val="accent6">
                    <a:lumMod val="75000"/>
                  </a:schemeClr>
                </a:solidFill>
                <a:latin typeface="Marianne"/>
                <a:ea typeface="DejaVu Sans"/>
              </a:rPr>
              <a:t>Déterritorialisation des procurations</a:t>
            </a:r>
            <a:endParaRPr lang="fr-FR" sz="2400" b="0" strike="noStrike" spc="-1">
              <a:solidFill>
                <a:srgbClr val="000000"/>
              </a:solidFill>
              <a:latin typeface="Arial"/>
            </a:endParaRPr>
          </a:p>
        </p:txBody>
      </p:sp>
      <p:sp>
        <p:nvSpPr>
          <p:cNvPr id="159" name="CustomShape 161"/>
          <p:cNvSpPr/>
          <p:nvPr/>
        </p:nvSpPr>
        <p:spPr>
          <a:xfrm>
            <a:off x="468000" y="1620000"/>
            <a:ext cx="9069480" cy="3237120"/>
          </a:xfrm>
          <a:prstGeom prst="rect">
            <a:avLst/>
          </a:prstGeom>
          <a:noFill/>
          <a:ln w="0">
            <a:noFill/>
          </a:ln>
        </p:spPr>
        <p:style>
          <a:lnRef idx="0">
            <a:scrgbClr r="0" g="0" b="0"/>
          </a:lnRef>
          <a:fillRef idx="0">
            <a:scrgbClr r="0" g="0" b="0"/>
          </a:fillRef>
          <a:effectRef idx="0">
            <a:scrgbClr r="0" g="0" b="0"/>
          </a:effectRef>
          <a:fontRef idx="minor"/>
        </p:style>
        <p:txBody>
          <a:bodyPr lIns="74520" tIns="37080" rIns="74520" bIns="37080" anchor="t">
            <a:noAutofit/>
          </a:bodyPr>
          <a:lstStyle/>
          <a:p>
            <a:pPr algn="just">
              <a:lnSpc>
                <a:spcPct val="100000"/>
              </a:lnSpc>
            </a:pPr>
            <a:r>
              <a:rPr lang="fr-FR" sz="1400" b="0" strike="noStrike" spc="-1">
                <a:solidFill>
                  <a:srgbClr val="000000"/>
                </a:solidFill>
                <a:latin typeface="Marianne"/>
                <a:ea typeface="DejaVu Sans"/>
              </a:rPr>
              <a:t>La « déterritorialisation des procurations » est en vigueur depuis le 1</a:t>
            </a:r>
            <a:r>
              <a:rPr lang="fr-FR" sz="1400" b="0" strike="noStrike" spc="-1" baseline="30000">
                <a:solidFill>
                  <a:srgbClr val="000000"/>
                </a:solidFill>
                <a:latin typeface="Marianne"/>
                <a:ea typeface="DejaVu Sans"/>
              </a:rPr>
              <a:t>er</a:t>
            </a:r>
            <a:r>
              <a:rPr lang="fr-FR" sz="1400" b="0" strike="noStrike" spc="-1">
                <a:solidFill>
                  <a:srgbClr val="000000"/>
                </a:solidFill>
                <a:latin typeface="Marianne"/>
                <a:ea typeface="DejaVu Sans"/>
              </a:rPr>
              <a:t> janvier 2022 : </a:t>
            </a:r>
            <a:r>
              <a:rPr lang="fr-FR" sz="1400" b="1" strike="noStrike" spc="-1">
                <a:solidFill>
                  <a:srgbClr val="000000"/>
                </a:solidFill>
                <a:latin typeface="Marianne"/>
                <a:ea typeface="DejaVu Sans"/>
              </a:rPr>
              <a:t>mandant et mandataire ne doivent plus nécessairement être inscrits dans la même commune.</a:t>
            </a:r>
            <a:endParaRPr lang="fr-FR" sz="1400" b="0" strike="noStrike" spc="-1">
              <a:solidFill>
                <a:srgbClr val="000000"/>
              </a:solidFill>
              <a:latin typeface="Arial"/>
            </a:endParaRPr>
          </a:p>
          <a:p>
            <a:pPr algn="just">
              <a:lnSpc>
                <a:spcPct val="100000"/>
              </a:lnSpc>
            </a:pPr>
            <a:endParaRPr lang="fr-FR" sz="1400" b="0" strike="noStrike" spc="-1">
              <a:solidFill>
                <a:srgbClr val="000000"/>
              </a:solidFill>
              <a:latin typeface="Arial"/>
            </a:endParaRPr>
          </a:p>
          <a:p>
            <a:pPr marL="360" algn="just">
              <a:lnSpc>
                <a:spcPct val="100000"/>
              </a:lnSpc>
            </a:pPr>
            <a:r>
              <a:rPr lang="fr-FR" sz="1400" b="1" strike="noStrike" spc="-1">
                <a:solidFill>
                  <a:srgbClr val="000000"/>
                </a:solidFill>
                <a:latin typeface="Marianne"/>
                <a:ea typeface="DejaVu Sans"/>
              </a:rPr>
              <a:t>Toutes les procurations</a:t>
            </a:r>
            <a:r>
              <a:rPr lang="fr-FR" sz="1400" b="0" strike="noStrike" spc="-1">
                <a:solidFill>
                  <a:srgbClr val="000000"/>
                </a:solidFill>
                <a:latin typeface="Marianne"/>
                <a:ea typeface="DejaVu Sans"/>
              </a:rPr>
              <a:t> (qu’elles soient faites via la téléprocédure Maprocuration ou via le Cerfa papier) </a:t>
            </a:r>
            <a:r>
              <a:rPr lang="fr-FR" sz="1400" b="1" strike="noStrike" spc="-1">
                <a:solidFill>
                  <a:srgbClr val="000000"/>
                </a:solidFill>
                <a:latin typeface="Marianne"/>
                <a:ea typeface="DejaVu Sans"/>
              </a:rPr>
              <a:t>sont centralisées dans le Répertoire électoral unique </a:t>
            </a:r>
            <a:r>
              <a:rPr lang="fr-FR" sz="1400" b="0" strike="noStrike" spc="-1">
                <a:solidFill>
                  <a:srgbClr val="000000"/>
                </a:solidFill>
                <a:latin typeface="Marianne"/>
                <a:ea typeface="DejaVu Sans"/>
              </a:rPr>
              <a:t>(REU) : les contrôles (inscription sur la liste électorale, plafond de procurations par mandataire) qui étaient préalablement réalisés par chaque commune sont désormais automatisés. </a:t>
            </a:r>
            <a:endParaRPr lang="fr-FR" sz="1400" b="0" strike="noStrike" spc="-1">
              <a:solidFill>
                <a:srgbClr val="000000"/>
              </a:solidFill>
              <a:latin typeface="Arial"/>
            </a:endParaRPr>
          </a:p>
          <a:p>
            <a:pPr marL="360" algn="just">
              <a:lnSpc>
                <a:spcPct val="100000"/>
              </a:lnSpc>
            </a:pPr>
            <a:endParaRPr lang="fr-FR" sz="1400" b="0" strike="noStrike" spc="-1">
              <a:solidFill>
                <a:srgbClr val="000000"/>
              </a:solidFill>
              <a:latin typeface="Arial"/>
            </a:endParaRPr>
          </a:p>
          <a:p>
            <a:pPr marL="360" algn="just">
              <a:lnSpc>
                <a:spcPct val="100000"/>
              </a:lnSpc>
            </a:pPr>
            <a:r>
              <a:rPr lang="fr-FR" sz="1400" b="0" strike="noStrike" spc="-1">
                <a:solidFill>
                  <a:srgbClr val="000000"/>
                </a:solidFill>
                <a:latin typeface="Marianne"/>
                <a:ea typeface="DejaVu Sans"/>
              </a:rPr>
              <a:t>Pour une demande de procuration, le </a:t>
            </a:r>
            <a:r>
              <a:rPr lang="fr-FR" sz="1400" b="1" strike="noStrike" spc="-1">
                <a:solidFill>
                  <a:srgbClr val="000000"/>
                </a:solidFill>
                <a:latin typeface="Marianne"/>
                <a:ea typeface="DejaVu Sans"/>
              </a:rPr>
              <a:t>Numéro national d’électeur </a:t>
            </a:r>
            <a:r>
              <a:rPr lang="fr-FR" sz="1400" b="0" strike="noStrike" spc="-1">
                <a:solidFill>
                  <a:srgbClr val="000000"/>
                </a:solidFill>
                <a:latin typeface="Marianne"/>
                <a:ea typeface="DejaVu Sans"/>
              </a:rPr>
              <a:t>(NNE, ex-INE) du mandant et du mandataire doivent être renseignés sur le Cerfa.</a:t>
            </a:r>
            <a:endParaRPr lang="fr-FR" sz="1400" b="0" strike="noStrike" spc="-1">
              <a:solidFill>
                <a:srgbClr val="000000"/>
              </a:solidFill>
              <a:latin typeface="Arial"/>
            </a:endParaRPr>
          </a:p>
          <a:p>
            <a:pPr marL="360" algn="just">
              <a:lnSpc>
                <a:spcPct val="100000"/>
              </a:lnSpc>
            </a:pPr>
            <a:endParaRPr lang="fr-FR" sz="1400" b="0" strike="noStrike" spc="-1">
              <a:solidFill>
                <a:srgbClr val="000000"/>
              </a:solidFill>
              <a:latin typeface="Arial"/>
            </a:endParaRPr>
          </a:p>
          <a:p>
            <a:pPr marL="360" algn="just">
              <a:lnSpc>
                <a:spcPct val="100000"/>
              </a:lnSpc>
            </a:pPr>
            <a:r>
              <a:rPr lang="fr-FR" sz="1400" b="1" strike="noStrike" spc="-1">
                <a:solidFill>
                  <a:srgbClr val="000000"/>
                </a:solidFill>
                <a:latin typeface="Marianne"/>
                <a:ea typeface="DejaVu Sans"/>
              </a:rPr>
              <a:t>Les différents livrables (documents que l’on peut extraire du REU), dont les listes d'émargement, sont mis à jour de façon automatique. </a:t>
            </a:r>
            <a:r>
              <a:rPr lang="fr-FR" sz="1400" b="0" strike="noStrike" spc="-1">
                <a:solidFill>
                  <a:srgbClr val="000000"/>
                </a:solidFill>
                <a:latin typeface="Marianne"/>
                <a:ea typeface="DejaVu Sans"/>
              </a:rPr>
              <a:t> </a:t>
            </a:r>
            <a:endParaRPr lang="fr-FR" sz="1400" b="0" strike="noStrike" spc="-1">
              <a:solidFill>
                <a:srgbClr val="000000"/>
              </a:solidFill>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24"/>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61" name="CustomShape 125"/>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62" name="CustomShape 126"/>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63" name="Image 162"/>
          <p:cNvPicPr/>
          <p:nvPr/>
        </p:nvPicPr>
        <p:blipFill>
          <a:blip r:embed="rId3"/>
          <a:stretch/>
        </p:blipFill>
        <p:spPr>
          <a:xfrm>
            <a:off x="180000" y="180000"/>
            <a:ext cx="1544760" cy="778680"/>
          </a:xfrm>
          <a:prstGeom prst="rect">
            <a:avLst/>
          </a:prstGeom>
          <a:ln w="0">
            <a:noFill/>
          </a:ln>
        </p:spPr>
      </p:pic>
      <p:sp>
        <p:nvSpPr>
          <p:cNvPr id="164" name="CustomShape 162"/>
          <p:cNvSpPr/>
          <p:nvPr/>
        </p:nvSpPr>
        <p:spPr>
          <a:xfrm>
            <a:off x="484200" y="869400"/>
            <a:ext cx="9233280" cy="4386960"/>
          </a:xfrm>
          <a:prstGeom prst="rect">
            <a:avLst/>
          </a:prstGeom>
          <a:noFill/>
          <a:ln w="0">
            <a:noFill/>
          </a:ln>
        </p:spPr>
        <p:style>
          <a:lnRef idx="0">
            <a:scrgbClr r="0" g="0" b="0"/>
          </a:lnRef>
          <a:fillRef idx="0">
            <a:scrgbClr r="0" g="0" b="0"/>
          </a:fillRef>
          <a:effectRef idx="0">
            <a:scrgbClr r="0" g="0" b="0"/>
          </a:effectRef>
          <a:fontRef idx="minor"/>
        </p:style>
        <p:txBody>
          <a:bodyPr lIns="74520" tIns="37080" rIns="74520" bIns="37080" anchor="t">
            <a:noAutofit/>
          </a:bodyPr>
          <a:lstStyle/>
          <a:p>
            <a:pPr>
              <a:lnSpc>
                <a:spcPct val="100000"/>
              </a:lnSpc>
            </a:pPr>
            <a:endParaRPr lang="fr-FR" sz="1400" b="0" strike="noStrike" spc="-1">
              <a:solidFill>
                <a:srgbClr val="000000"/>
              </a:solidFill>
              <a:latin typeface="Arial"/>
            </a:endParaRPr>
          </a:p>
          <a:p>
            <a:pPr>
              <a:lnSpc>
                <a:spcPct val="100000"/>
              </a:lnSpc>
            </a:pPr>
            <a:r>
              <a:rPr lang="fr-FR" sz="1400" b="1" strike="noStrike" spc="-1">
                <a:solidFill>
                  <a:srgbClr val="000000"/>
                </a:solidFill>
                <a:latin typeface="Marianne"/>
                <a:ea typeface="DejaVu Sans"/>
              </a:rPr>
              <a:t>Les implications pour les 2 types de procuration possibles :</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a:p>
            <a:pPr>
              <a:lnSpc>
                <a:spcPct val="100000"/>
              </a:lnSpc>
            </a:pPr>
            <a:r>
              <a:rPr lang="fr-FR" sz="1400" b="1" strike="noStrike" spc="-1">
                <a:solidFill>
                  <a:schemeClr val="accent6"/>
                </a:solidFill>
                <a:latin typeface="Marianne"/>
                <a:ea typeface="DejaVu Sans"/>
              </a:rPr>
              <a:t>Pour les procurations faites par la téléprocédure Maprocuration :</a:t>
            </a:r>
            <a:r>
              <a:rPr lang="fr-FR" sz="1400" b="1" strike="noStrike" spc="-1">
                <a:solidFill>
                  <a:srgbClr val="000000"/>
                </a:solidFill>
                <a:latin typeface="Marianne"/>
                <a:ea typeface="DejaVu Sans"/>
              </a:rPr>
              <a:t> </a:t>
            </a:r>
            <a:endParaRPr lang="fr-FR" sz="1400" b="0" strike="noStrike" spc="-1">
              <a:solidFill>
                <a:srgbClr val="000000"/>
              </a:solidFill>
              <a:latin typeface="Arial"/>
            </a:endParaRPr>
          </a:p>
          <a:p>
            <a:pPr>
              <a:lnSpc>
                <a:spcPct val="100000"/>
              </a:lnSpc>
            </a:pPr>
            <a:r>
              <a:rPr lang="fr-FR" sz="1400" b="0" strike="noStrike" spc="-1">
                <a:solidFill>
                  <a:srgbClr val="000000"/>
                </a:solidFill>
                <a:latin typeface="Marianne"/>
                <a:ea typeface="DejaVu Sans"/>
              </a:rPr>
              <a:t>Les procurations dématérialisées sont transmises directement au REU après établissement par l’autorité habilitée (vérification de l’identité et validation aujourd’hui toujours nécessaire par un OPJ pour transmission en mairies). La mairie reçoit la procuration sur son portail ELIRE ou dans son logiciel éditeur.</a:t>
            </a:r>
            <a:endParaRPr lang="fr-FR" sz="1400" b="0" strike="noStrike" spc="-1">
              <a:solidFill>
                <a:srgbClr val="000000"/>
              </a:solidFill>
              <a:latin typeface="Arial"/>
            </a:endParaRPr>
          </a:p>
          <a:p>
            <a:pPr algn="just">
              <a:lnSpc>
                <a:spcPct val="100000"/>
              </a:lnSpc>
            </a:pPr>
            <a:endParaRPr lang="fr-FR" sz="1400" b="0" strike="noStrike" spc="-1">
              <a:solidFill>
                <a:srgbClr val="000000"/>
              </a:solidFill>
              <a:latin typeface="Arial"/>
            </a:endParaRPr>
          </a:p>
          <a:p>
            <a:pPr algn="just">
              <a:lnSpc>
                <a:spcPct val="100000"/>
              </a:lnSpc>
            </a:pPr>
            <a:r>
              <a:rPr lang="fr-FR" sz="1400" b="1" strike="noStrike" spc="-1">
                <a:solidFill>
                  <a:srgbClr val="000000"/>
                </a:solidFill>
                <a:latin typeface="Marianne"/>
                <a:ea typeface="DejaVu Sans"/>
              </a:rPr>
              <a:t>L’enregistrement et le contrôle des procurations dématérialisées dans le REU se font automatiquement</a:t>
            </a:r>
            <a:r>
              <a:rPr lang="fr-FR" sz="1400" b="0" strike="noStrike" spc="-1">
                <a:solidFill>
                  <a:srgbClr val="000000"/>
                </a:solidFill>
                <a:latin typeface="Marianne"/>
                <a:ea typeface="DejaVu Sans"/>
              </a:rPr>
              <a:t>.</a:t>
            </a:r>
            <a:endParaRPr lang="fr-FR" sz="1400" b="0" strike="noStrike" spc="-1">
              <a:solidFill>
                <a:srgbClr val="000000"/>
              </a:solidFill>
              <a:latin typeface="Arial"/>
            </a:endParaRPr>
          </a:p>
          <a:p>
            <a:pPr algn="just">
              <a:lnSpc>
                <a:spcPct val="100000"/>
              </a:lnSpc>
            </a:pPr>
            <a:r>
              <a:rPr lang="fr-FR" sz="1400" b="0" strike="noStrike" spc="-1">
                <a:solidFill>
                  <a:schemeClr val="accent6"/>
                </a:solidFill>
                <a:latin typeface="Marianne"/>
                <a:ea typeface="DejaVu Sans"/>
              </a:rPr>
              <a:t> </a:t>
            </a:r>
            <a:endParaRPr lang="fr-FR" sz="1400" b="0" strike="noStrike" spc="-1">
              <a:solidFill>
                <a:srgbClr val="000000"/>
              </a:solidFill>
              <a:latin typeface="Arial"/>
            </a:endParaRPr>
          </a:p>
          <a:p>
            <a:pPr algn="just">
              <a:lnSpc>
                <a:spcPct val="100000"/>
              </a:lnSpc>
            </a:pPr>
            <a:r>
              <a:rPr lang="fr-FR" sz="1400" b="1" strike="noStrike" spc="-1">
                <a:solidFill>
                  <a:schemeClr val="accent6"/>
                </a:solidFill>
                <a:latin typeface="Marianne"/>
                <a:ea typeface="DejaVu Sans"/>
              </a:rPr>
              <a:t>Pour les procurations papier : </a:t>
            </a:r>
            <a:endParaRPr lang="fr-FR" sz="1400" b="0" strike="noStrike" spc="-1">
              <a:solidFill>
                <a:srgbClr val="000000"/>
              </a:solidFill>
              <a:latin typeface="Arial"/>
            </a:endParaRPr>
          </a:p>
          <a:p>
            <a:pPr algn="just">
              <a:lnSpc>
                <a:spcPct val="100000"/>
              </a:lnSpc>
            </a:pPr>
            <a:endParaRPr lang="fr-FR" sz="1400" b="0" strike="noStrike" spc="-1">
              <a:solidFill>
                <a:srgbClr val="000000"/>
              </a:solidFill>
              <a:latin typeface="Arial"/>
            </a:endParaRPr>
          </a:p>
          <a:p>
            <a:pPr algn="just">
              <a:lnSpc>
                <a:spcPct val="100000"/>
              </a:lnSpc>
            </a:pPr>
            <a:r>
              <a:rPr lang="fr-FR" sz="1400" b="1" strike="noStrike" spc="-1">
                <a:solidFill>
                  <a:srgbClr val="000000"/>
                </a:solidFill>
                <a:latin typeface="Marianne"/>
                <a:ea typeface="DejaVu Sans"/>
              </a:rPr>
              <a:t>Toutes les procurations établies par Cerfa papier doivent être saisies par la commune, dès réception en mairie, dans le portail ELIRE ou dans le logiciel éditeur. </a:t>
            </a:r>
            <a:endParaRPr lang="fr-FR" sz="1400" b="0" strike="noStrike" spc="-1">
              <a:solidFill>
                <a:srgbClr val="000000"/>
              </a:solidFill>
              <a:latin typeface="Arial"/>
            </a:endParaRPr>
          </a:p>
          <a:p>
            <a:pPr algn="just">
              <a:lnSpc>
                <a:spcPct val="100000"/>
              </a:lnSpc>
            </a:pPr>
            <a:r>
              <a:rPr lang="fr-FR" sz="1400" b="0" strike="noStrike" spc="-1">
                <a:solidFill>
                  <a:srgbClr val="000000"/>
                </a:solidFill>
                <a:latin typeface="Marianne"/>
                <a:ea typeface="DejaVu Sans"/>
              </a:rPr>
              <a:t>Si une commune reçoit une procuration papier dans les jours précédant le scrutin, elle doit non seulement saisir la procuration dans le REU, de manière impérative, afin d’en vérifier la validité mais aussi reporter l’information sur la liste d’émargement si celle-ci ne peut être rééditée. </a:t>
            </a:r>
            <a:endParaRPr lang="fr-FR" sz="1400" b="0" strike="noStrike" spc="-1">
              <a:solidFill>
                <a:srgbClr val="000000"/>
              </a:solidFill>
              <a:latin typeface="Arial"/>
            </a:endParaRPr>
          </a:p>
          <a:p>
            <a:pPr>
              <a:lnSpc>
                <a:spcPct val="100000"/>
              </a:lnSpc>
            </a:pPr>
            <a:r>
              <a:rPr lang="fr-FR" sz="1400" b="1" strike="noStrike" spc="-1">
                <a:solidFill>
                  <a:srgbClr val="000000"/>
                </a:solidFill>
                <a:latin typeface="Marianne"/>
                <a:ea typeface="DejaVu Sans"/>
              </a:rPr>
              <a:t> </a:t>
            </a:r>
            <a:endParaRPr lang="fr-FR" sz="1400" b="0" strike="noStrike" spc="-1">
              <a:solidFill>
                <a:srgbClr val="000000"/>
              </a:solidFill>
              <a:latin typeface="Arial"/>
            </a:endParaRPr>
          </a:p>
          <a:p>
            <a:pPr>
              <a:lnSpc>
                <a:spcPct val="100000"/>
              </a:lnSpc>
            </a:pPr>
            <a:r>
              <a:rPr lang="fr-FR" sz="1400" b="1" strike="noStrike" spc="-1">
                <a:solidFill>
                  <a:srgbClr val="000000"/>
                </a:solidFill>
                <a:latin typeface="Marianne"/>
                <a:ea typeface="DejaVu Sans"/>
              </a:rPr>
              <a:t> </a:t>
            </a:r>
            <a:endParaRPr lang="fr-FR" sz="1400" b="0" strike="noStrike" spc="-1">
              <a:solidFill>
                <a:srgbClr val="000000"/>
              </a:solidFill>
              <a:latin typeface="Arial"/>
            </a:endParaRPr>
          </a:p>
          <a:p>
            <a:pPr>
              <a:lnSpc>
                <a:spcPct val="100000"/>
              </a:lnSpc>
            </a:pPr>
            <a:endParaRPr lang="fr-FR" sz="140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27"/>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52" name="CustomShape 28"/>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53" name="CustomShape 29"/>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54" name="Image 53"/>
          <p:cNvPicPr/>
          <p:nvPr/>
        </p:nvPicPr>
        <p:blipFill>
          <a:blip r:embed="rId3"/>
          <a:stretch/>
        </p:blipFill>
        <p:spPr>
          <a:xfrm>
            <a:off x="180000" y="180000"/>
            <a:ext cx="1544760" cy="778680"/>
          </a:xfrm>
          <a:prstGeom prst="rect">
            <a:avLst/>
          </a:prstGeom>
          <a:ln w="0">
            <a:noFill/>
          </a:ln>
        </p:spPr>
      </p:pic>
      <p:sp>
        <p:nvSpPr>
          <p:cNvPr id="55" name="ZoneTexte 2"/>
          <p:cNvSpPr/>
          <p:nvPr/>
        </p:nvSpPr>
        <p:spPr>
          <a:xfrm>
            <a:off x="648000" y="1199880"/>
            <a:ext cx="8493840" cy="417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spcBef>
                <a:spcPts val="601"/>
              </a:spcBef>
            </a:pP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12 mars 2024 </a:t>
            </a:r>
            <a:r>
              <a:rPr lang="fr-FR" sz="1500" b="0" strike="noStrike" spc="-1">
                <a:solidFill>
                  <a:srgbClr val="000000"/>
                </a:solidFill>
                <a:latin typeface="Marianne"/>
                <a:ea typeface="DejaVu Sans"/>
              </a:rPr>
              <a:t>: Publication du décret de convocation des électeurs</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1</a:t>
            </a:r>
            <a:r>
              <a:rPr lang="fr-FR" sz="1500" b="1" strike="noStrike" spc="-1" baseline="33000">
                <a:solidFill>
                  <a:srgbClr val="000000"/>
                </a:solidFill>
                <a:latin typeface="Marianne"/>
                <a:ea typeface="DejaVu Sans"/>
              </a:rPr>
              <a:t>er</a:t>
            </a:r>
            <a:r>
              <a:rPr lang="fr-FR" sz="1500" b="1" strike="noStrike" spc="-1">
                <a:solidFill>
                  <a:srgbClr val="000000"/>
                </a:solidFill>
                <a:latin typeface="Marianne"/>
                <a:ea typeface="DejaVu Sans"/>
              </a:rPr>
              <a:t> mai</a:t>
            </a:r>
            <a:r>
              <a:rPr lang="fr-FR" sz="1500" b="0" strike="noStrike" spc="-1">
                <a:solidFill>
                  <a:srgbClr val="000000"/>
                </a:solidFill>
                <a:latin typeface="Marianne"/>
                <a:ea typeface="DejaVu Sans"/>
              </a:rPr>
              <a:t> : date limite d’inscriptions en ligne sur les listes électorales</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3 mai</a:t>
            </a:r>
            <a:r>
              <a:rPr lang="fr-FR" sz="1500" b="0" strike="noStrike" spc="-1">
                <a:solidFill>
                  <a:srgbClr val="000000"/>
                </a:solidFill>
                <a:latin typeface="Marianne"/>
                <a:ea typeface="DejaVu Sans"/>
              </a:rPr>
              <a:t> : date limite d’inscriptions en mairie sur les listes électorales</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19 mai </a:t>
            </a:r>
            <a:r>
              <a:rPr lang="fr-FR" sz="1500" b="0" strike="noStrike" spc="-1">
                <a:solidFill>
                  <a:srgbClr val="000000"/>
                </a:solidFill>
                <a:latin typeface="Marianne"/>
                <a:ea typeface="DejaVu Sans"/>
              </a:rPr>
              <a:t>: date limite de réunion des commissions de contrôle des listes dans les communes</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27 mai </a:t>
            </a:r>
            <a:r>
              <a:rPr lang="fr-FR" sz="1500" b="0" strike="noStrike" spc="-1">
                <a:solidFill>
                  <a:srgbClr val="000000"/>
                </a:solidFill>
                <a:latin typeface="Marianne"/>
                <a:ea typeface="DejaVu Sans"/>
              </a:rPr>
              <a:t>: date limite d’installation des panneaux d’affichage dans les communes</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0" strike="noStrike" spc="-1">
                <a:solidFill>
                  <a:srgbClr val="000000"/>
                </a:solidFill>
                <a:latin typeface="Marianne"/>
                <a:ea typeface="DejaVu Sans"/>
              </a:rPr>
              <a:t>Minuit : début de la campagne électorale</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9 juin :</a:t>
            </a:r>
            <a:r>
              <a:rPr lang="fr-FR" sz="1500" b="0" strike="noStrike" spc="-1">
                <a:solidFill>
                  <a:srgbClr val="000000"/>
                </a:solidFill>
                <a:latin typeface="Marianne"/>
                <a:ea typeface="DejaVu Sans"/>
              </a:rPr>
              <a:t> tour unique de scrutin</a:t>
            </a: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r>
              <a:rPr lang="fr-FR" sz="1500" b="1" strike="noStrike" spc="-1">
                <a:solidFill>
                  <a:srgbClr val="000000"/>
                </a:solidFill>
                <a:latin typeface="Marianne"/>
                <a:ea typeface="DejaVu Sans"/>
              </a:rPr>
              <a:t>Du 13 juin au 23 juin</a:t>
            </a:r>
            <a:r>
              <a:rPr lang="fr-FR" sz="1500" b="0" strike="noStrike" spc="-1">
                <a:solidFill>
                  <a:srgbClr val="000000"/>
                </a:solidFill>
                <a:latin typeface="Marianne"/>
                <a:ea typeface="DejaVu Sans"/>
              </a:rPr>
              <a:t> : délai de recours contentieux contre l’élection (tout électeur devant le Conseil d’État directement)</a:t>
            </a:r>
            <a:endParaRPr lang="fr-FR" sz="1500" b="0" strike="noStrike" spc="-1">
              <a:solidFill>
                <a:srgbClr val="000000"/>
              </a:solidFill>
              <a:latin typeface="Arial"/>
            </a:endParaRPr>
          </a:p>
          <a:p>
            <a:pPr algn="just">
              <a:lnSpc>
                <a:spcPct val="100000"/>
              </a:lnSpc>
              <a:spcBef>
                <a:spcPts val="601"/>
              </a:spcBef>
            </a:pPr>
            <a:endParaRPr lang="fr-FR" sz="1500" b="0" strike="noStrike" spc="-1">
              <a:solidFill>
                <a:srgbClr val="000000"/>
              </a:solidFill>
              <a:latin typeface="Arial"/>
            </a:endParaRPr>
          </a:p>
          <a:p>
            <a:pPr marL="285840" indent="-285840" algn="just">
              <a:lnSpc>
                <a:spcPct val="100000"/>
              </a:lnSpc>
              <a:spcBef>
                <a:spcPts val="601"/>
              </a:spcBef>
              <a:buClr>
                <a:srgbClr val="000000"/>
              </a:buClr>
              <a:buFont typeface="Arial"/>
              <a:buChar char="•"/>
            </a:pPr>
            <a:endParaRPr lang="fr-FR" sz="1500" b="0" strike="noStrike" spc="-1">
              <a:solidFill>
                <a:srgbClr val="000000"/>
              </a:solidFill>
              <a:latin typeface="Arial"/>
            </a:endParaRPr>
          </a:p>
          <a:p>
            <a:pPr algn="just">
              <a:lnSpc>
                <a:spcPct val="100000"/>
              </a:lnSpc>
              <a:spcBef>
                <a:spcPts val="601"/>
              </a:spcBef>
            </a:pPr>
            <a:endParaRPr lang="fr-FR" sz="1800" b="0" strike="noStrike" spc="-1">
              <a:solidFill>
                <a:srgbClr val="000000"/>
              </a:solidFill>
              <a:latin typeface="Arial"/>
            </a:endParaRPr>
          </a:p>
        </p:txBody>
      </p:sp>
      <p:sp>
        <p:nvSpPr>
          <p:cNvPr id="56" name="Rectangle 55"/>
          <p:cNvSpPr/>
          <p:nvPr/>
        </p:nvSpPr>
        <p:spPr>
          <a:xfrm>
            <a:off x="3368160" y="736200"/>
            <a:ext cx="2748960" cy="52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800" b="1" u="sng" strike="noStrike" spc="-1">
                <a:solidFill>
                  <a:srgbClr val="262699"/>
                </a:solidFill>
                <a:uFillTx/>
                <a:latin typeface="Marianne"/>
                <a:ea typeface="PingFang SC"/>
              </a:rPr>
              <a:t>1. Dates-clefs</a:t>
            </a:r>
            <a:endParaRPr lang="fr-FR" sz="2800" b="0" strike="noStrike" spc="-1">
              <a:solidFill>
                <a:srgbClr val="000000"/>
              </a:solidFill>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53"/>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66" name="CustomShape 154"/>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67" name="CustomShape 155"/>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68" name="Image 167"/>
          <p:cNvPicPr/>
          <p:nvPr/>
        </p:nvPicPr>
        <p:blipFill>
          <a:blip r:embed="rId3"/>
          <a:stretch/>
        </p:blipFill>
        <p:spPr>
          <a:xfrm>
            <a:off x="180000" y="180000"/>
            <a:ext cx="1544760" cy="778680"/>
          </a:xfrm>
          <a:prstGeom prst="rect">
            <a:avLst/>
          </a:prstGeom>
          <a:ln w="0">
            <a:noFill/>
          </a:ln>
        </p:spPr>
      </p:pic>
      <p:sp>
        <p:nvSpPr>
          <p:cNvPr id="169" name="Rectangle 9"/>
          <p:cNvSpPr/>
          <p:nvPr/>
        </p:nvSpPr>
        <p:spPr>
          <a:xfrm>
            <a:off x="1388520" y="1080000"/>
            <a:ext cx="7611480" cy="41821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gn="just">
              <a:lnSpc>
                <a:spcPct val="100000"/>
              </a:lnSpc>
              <a:spcBef>
                <a:spcPts val="14"/>
              </a:spcBef>
              <a:spcAft>
                <a:spcPts val="14"/>
              </a:spcAft>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400" b="1" strike="noStrike" spc="-1" dirty="0">
                <a:solidFill>
                  <a:srgbClr val="000000"/>
                </a:solidFill>
                <a:latin typeface="Marianne"/>
                <a:ea typeface="DejaVu Sans"/>
              </a:rPr>
              <a:t>Aucune date limite d’établissement de procuration ne sera mise en place pour les prochaines élections européennes. </a:t>
            </a:r>
            <a:endParaRPr lang="fr-FR" sz="1400" b="0" strike="noStrike" spc="-1" dirty="0">
              <a:solidFill>
                <a:srgbClr val="000000"/>
              </a:solidFill>
              <a:latin typeface="Arial"/>
            </a:endParaRPr>
          </a:p>
          <a:p>
            <a:pPr algn="just">
              <a:lnSpc>
                <a:spcPct val="100000"/>
              </a:lnSpc>
              <a:spcBef>
                <a:spcPts val="14"/>
              </a:spcBef>
              <a:spcAft>
                <a:spcPts val="14"/>
              </a:spcAft>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400" b="0" strike="noStrike" spc="-1" dirty="0">
                <a:solidFill>
                  <a:srgbClr val="000000"/>
                </a:solidFill>
                <a:latin typeface="Marianne"/>
                <a:ea typeface="DejaVu Sans"/>
              </a:rPr>
              <a:t>Cette information a été communiquée à l’AMF par un courrier du ministre.</a:t>
            </a:r>
            <a:endParaRPr lang="fr-FR" sz="1400" b="0" strike="noStrike" spc="-1" dirty="0">
              <a:solidFill>
                <a:srgbClr val="000000"/>
              </a:solidFill>
              <a:latin typeface="Arial"/>
            </a:endParaRPr>
          </a:p>
          <a:p>
            <a:pPr algn="just">
              <a:lnSpc>
                <a:spcPct val="100000"/>
              </a:lnSpc>
              <a:spcBef>
                <a:spcPts val="14"/>
              </a:spcBef>
              <a:spcAft>
                <a:spcPts val="14"/>
              </a:spcAft>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400" b="0" strike="noStrike" spc="-1" dirty="0">
                <a:solidFill>
                  <a:srgbClr val="000000"/>
                </a:solidFill>
                <a:latin typeface="Marianne"/>
                <a:ea typeface="DejaVu Sans"/>
              </a:rPr>
              <a:t>L’absence de date limite d’établissement des procurations peut susciter des difficultés d’organisation pour les mairies.</a:t>
            </a: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400" b="1" strike="noStrike" spc="-1" dirty="0">
                <a:solidFill>
                  <a:srgbClr val="000000"/>
                </a:solidFill>
                <a:latin typeface="Marianne"/>
                <a:ea typeface="DejaVu Sans"/>
              </a:rPr>
              <a:t>C’est pourquoi il est conseillé de mettre en place un contact mairie le jour du scrutin pour répondre aux éventuelles sollicitations des présidents de bureau de vote qui souhaiteraient vérifier la véracité d’une procuration n’ayant pas été transmise au moment de l’édition des listes d’émargement.</a:t>
            </a: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400" b="1" strike="noStrike" spc="-1" dirty="0">
                <a:solidFill>
                  <a:srgbClr val="000000"/>
                </a:solidFill>
                <a:latin typeface="Marianne"/>
                <a:ea typeface="DejaVu Sans"/>
              </a:rPr>
              <a:t>Dans ce contexte, le jour du scrutin, la permanence préfecture est également prévue comme référente REU pour effecteur ces vérifications de procuration n’ayant pas </a:t>
            </a:r>
            <a:r>
              <a:rPr lang="fr-FR" sz="1400" b="1" strike="noStrike" spc="-1">
                <a:solidFill>
                  <a:srgbClr val="000000"/>
                </a:solidFill>
                <a:latin typeface="Marianne"/>
                <a:ea typeface="DejaVu Sans"/>
              </a:rPr>
              <a:t>été transmises </a:t>
            </a:r>
            <a:r>
              <a:rPr lang="fr-FR" sz="1400" b="1" strike="noStrike" spc="-1" dirty="0">
                <a:solidFill>
                  <a:srgbClr val="000000"/>
                </a:solidFill>
                <a:latin typeface="Marianne"/>
                <a:ea typeface="DejaVu Sans"/>
              </a:rPr>
              <a:t>à temps aux mairies.</a:t>
            </a: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a:p>
            <a:pPr marL="285840" indent="-285840" algn="just">
              <a:lnSpc>
                <a:spcPct val="100000"/>
              </a:lnSpc>
              <a:spcBef>
                <a:spcPts val="14"/>
              </a:spcBef>
              <a:spcAft>
                <a:spcPts val="14"/>
              </a:spcAft>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dirty="0">
              <a:solidFill>
                <a:srgbClr val="000000"/>
              </a:solidFill>
              <a:latin typeface="Arial"/>
            </a:endParaRPr>
          </a:p>
        </p:txBody>
      </p:sp>
      <p:sp>
        <p:nvSpPr>
          <p:cNvPr id="170" name="CustomShape 192"/>
          <p:cNvSpPr/>
          <p:nvPr/>
        </p:nvSpPr>
        <p:spPr>
          <a:xfrm>
            <a:off x="1224000" y="651600"/>
            <a:ext cx="7946280" cy="356760"/>
          </a:xfrm>
          <a:prstGeom prst="rect">
            <a:avLst/>
          </a:prstGeom>
          <a:noFill/>
          <a:ln w="0">
            <a:noFill/>
          </a:ln>
        </p:spPr>
        <p:style>
          <a:lnRef idx="0">
            <a:scrgbClr r="0" g="0" b="0"/>
          </a:lnRef>
          <a:fillRef idx="0">
            <a:scrgbClr r="0" g="0" b="0"/>
          </a:fillRef>
          <a:effectRef idx="0">
            <a:scrgbClr r="0" g="0" b="0"/>
          </a:effectRef>
          <a:fontRef idx="minor"/>
        </p:style>
        <p:txBody>
          <a:bodyPr lIns="0" tIns="4320" rIns="0" bIns="0" anchor="t">
            <a:noAutofit/>
          </a:bodyPr>
          <a:lstStyle/>
          <a:p>
            <a:pPr algn="ctr">
              <a:lnSpc>
                <a:spcPct val="98000"/>
              </a:lnSpc>
            </a:pPr>
            <a:r>
              <a:rPr lang="fr-FR" sz="2400" b="1" strike="noStrike" spc="-1">
                <a:solidFill>
                  <a:schemeClr val="accent6">
                    <a:lumMod val="75000"/>
                  </a:schemeClr>
                </a:solidFill>
                <a:latin typeface="Marianne"/>
                <a:ea typeface="DejaVu Sans"/>
              </a:rPr>
              <a:t> Date limite des procurations</a:t>
            </a:r>
            <a:endParaRPr lang="fr-FR" sz="2400" b="0" strike="noStrike" spc="-1">
              <a:solidFill>
                <a:srgbClr val="000000"/>
              </a:solidFill>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31"/>
          <p:cNvSpPr/>
          <p:nvPr/>
        </p:nvSpPr>
        <p:spPr>
          <a:xfrm>
            <a:off x="503280" y="1980000"/>
            <a:ext cx="8494200" cy="263088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72" name="CustomShape 132"/>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73" name="CustomShape 133"/>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74" name="Image 173"/>
          <p:cNvPicPr/>
          <p:nvPr/>
        </p:nvPicPr>
        <p:blipFill>
          <a:blip r:embed="rId3"/>
          <a:stretch/>
        </p:blipFill>
        <p:spPr>
          <a:xfrm>
            <a:off x="180000" y="180000"/>
            <a:ext cx="1544760" cy="778680"/>
          </a:xfrm>
          <a:prstGeom prst="rect">
            <a:avLst/>
          </a:prstGeom>
          <a:ln w="0">
            <a:noFill/>
          </a:ln>
        </p:spPr>
      </p:pic>
      <p:sp>
        <p:nvSpPr>
          <p:cNvPr id="175" name="CustomShape 163"/>
          <p:cNvSpPr/>
          <p:nvPr/>
        </p:nvSpPr>
        <p:spPr>
          <a:xfrm>
            <a:off x="1620000" y="720000"/>
            <a:ext cx="7946280" cy="356760"/>
          </a:xfrm>
          <a:prstGeom prst="rect">
            <a:avLst/>
          </a:prstGeom>
          <a:noFill/>
          <a:ln w="0">
            <a:noFill/>
          </a:ln>
        </p:spPr>
        <p:style>
          <a:lnRef idx="0">
            <a:scrgbClr r="0" g="0" b="0"/>
          </a:lnRef>
          <a:fillRef idx="0">
            <a:scrgbClr r="0" g="0" b="0"/>
          </a:fillRef>
          <a:effectRef idx="0">
            <a:scrgbClr r="0" g="0" b="0"/>
          </a:effectRef>
          <a:fontRef idx="minor"/>
        </p:style>
        <p:txBody>
          <a:bodyPr lIns="0" tIns="4320" rIns="0" bIns="0" anchor="t">
            <a:noAutofit/>
          </a:bodyPr>
          <a:lstStyle/>
          <a:p>
            <a:pPr algn="ctr">
              <a:lnSpc>
                <a:spcPct val="98000"/>
              </a:lnSpc>
            </a:pPr>
            <a:r>
              <a:rPr lang="fr-FR" sz="2400" b="1" strike="noStrike" spc="-1">
                <a:solidFill>
                  <a:schemeClr val="accent6">
                    <a:lumMod val="75000"/>
                  </a:schemeClr>
                </a:solidFill>
                <a:latin typeface="Marianne"/>
                <a:ea typeface="DejaVu Sans"/>
              </a:rPr>
              <a:t> P</a:t>
            </a:r>
            <a:r>
              <a:rPr lang="fr-FR" sz="2200" b="1" strike="noStrike" spc="-1">
                <a:solidFill>
                  <a:schemeClr val="accent6">
                    <a:lumMod val="75000"/>
                  </a:schemeClr>
                </a:solidFill>
                <a:latin typeface="Marianne"/>
                <a:ea typeface="DejaVu Sans"/>
              </a:rPr>
              <a:t>rojet de dématérialisation complète des procurations incluant la vérification de l’identité via </a:t>
            </a:r>
            <a:r>
              <a:rPr lang="fr-FR" sz="2200" b="1" u="sng" strike="noStrike" spc="-1">
                <a:solidFill>
                  <a:schemeClr val="accent6">
                    <a:lumMod val="75000"/>
                  </a:schemeClr>
                </a:solidFill>
                <a:uFillTx/>
                <a:latin typeface="Marianne"/>
                <a:ea typeface="DejaVu Sans"/>
              </a:rPr>
              <a:t>France Identité</a:t>
            </a:r>
            <a:endParaRPr lang="fr-FR" sz="2200" b="0" strike="noStrike" spc="-1">
              <a:solidFill>
                <a:srgbClr val="000000"/>
              </a:solidFill>
              <a:latin typeface="Arial"/>
            </a:endParaRPr>
          </a:p>
        </p:txBody>
      </p:sp>
      <p:pic>
        <p:nvPicPr>
          <p:cNvPr id="176" name="Image 1"/>
          <p:cNvPicPr/>
          <p:nvPr/>
        </p:nvPicPr>
        <p:blipFill>
          <a:blip r:embed="rId4"/>
          <a:stretch/>
        </p:blipFill>
        <p:spPr>
          <a:xfrm>
            <a:off x="1260000" y="1620000"/>
            <a:ext cx="7897680" cy="3393360"/>
          </a:xfrm>
          <a:prstGeom prst="rect">
            <a:avLst/>
          </a:prstGeom>
          <a:ln w="0">
            <a:noFill/>
          </a:ln>
        </p:spPr>
      </p:pic>
      <p:sp>
        <p:nvSpPr>
          <p:cNvPr id="177" name="Rectangle 7"/>
          <p:cNvSpPr/>
          <p:nvPr/>
        </p:nvSpPr>
        <p:spPr>
          <a:xfrm>
            <a:off x="6156360" y="4500000"/>
            <a:ext cx="861120" cy="258840"/>
          </a:xfrm>
          <a:prstGeom prst="rect">
            <a:avLst/>
          </a:prstGeom>
          <a:solidFill>
            <a:srgbClr val="FFFFFF"/>
          </a:solidFill>
          <a:ln>
            <a:solidFill>
              <a:srgbClr val="FF0000"/>
            </a:solidFill>
            <a:round/>
          </a:ln>
        </p:spPr>
        <p:style>
          <a:lnRef idx="2">
            <a:schemeClr val="dk1"/>
          </a:lnRef>
          <a:fillRef idx="1">
            <a:schemeClr val="lt1"/>
          </a:fillRef>
          <a:effectRef idx="0">
            <a:schemeClr val="dk1"/>
          </a:effectRef>
          <a:fontRef idx="minor"/>
        </p:style>
        <p:txBody>
          <a:bodyPr lIns="90000" tIns="45000" rIns="90000" bIns="45000" anchor="t">
            <a:noAutofit/>
          </a:bodyPr>
          <a:lstStyle/>
          <a:p>
            <a:pPr algn="ctr">
              <a:lnSpc>
                <a:spcPct val="93000"/>
              </a:lnSpc>
            </a:pPr>
            <a:r>
              <a:rPr lang="fr-FR" sz="1200" b="0" strike="noStrike" spc="-1">
                <a:solidFill>
                  <a:srgbClr val="FF0000"/>
                </a:solidFill>
                <a:latin typeface="Arial"/>
                <a:ea typeface="DejaVu Sans"/>
              </a:rPr>
              <a:t>Nouveau</a:t>
            </a:r>
            <a:endParaRPr lang="fr-FR" sz="1200" b="0" strike="noStrike" spc="-1">
              <a:solidFill>
                <a:srgbClr val="000000"/>
              </a:solidFill>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39"/>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79" name="CustomShape 140"/>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80" name="CustomShape 141"/>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81" name="Image 180"/>
          <p:cNvPicPr/>
          <p:nvPr/>
        </p:nvPicPr>
        <p:blipFill>
          <a:blip r:embed="rId3"/>
          <a:stretch/>
        </p:blipFill>
        <p:spPr>
          <a:xfrm>
            <a:off x="180000" y="180000"/>
            <a:ext cx="1544760" cy="778680"/>
          </a:xfrm>
          <a:prstGeom prst="rect">
            <a:avLst/>
          </a:prstGeom>
          <a:ln w="0">
            <a:noFill/>
          </a:ln>
        </p:spPr>
      </p:pic>
      <p:sp>
        <p:nvSpPr>
          <p:cNvPr id="182" name="Rectangle 4"/>
          <p:cNvSpPr/>
          <p:nvPr/>
        </p:nvSpPr>
        <p:spPr>
          <a:xfrm>
            <a:off x="864000" y="1980000"/>
            <a:ext cx="9573480" cy="27069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400" b="1" strike="noStrike" spc="-1" dirty="0">
                <a:solidFill>
                  <a:srgbClr val="000000"/>
                </a:solidFill>
                <a:latin typeface="Marianne"/>
                <a:ea typeface="DejaVu Sans"/>
              </a:rPr>
              <a:t>Pour faire une procuration entièrement dématérialisée, les électeurs devront : </a:t>
            </a:r>
            <a:endParaRPr lang="fr-FR" sz="1400" b="0" strike="noStrike" spc="-1" dirty="0">
              <a:solidFill>
                <a:srgbClr val="000000"/>
              </a:solidFill>
              <a:latin typeface="Arial"/>
            </a:endParaRPr>
          </a:p>
          <a:p>
            <a:pPr>
              <a:lnSpc>
                <a:spcPct val="100000"/>
              </a:lnSpc>
            </a:pPr>
            <a:r>
              <a:rPr lang="fr-FR" sz="1400" b="0" strike="noStrike" spc="-1" dirty="0">
                <a:solidFill>
                  <a:srgbClr val="000000"/>
                </a:solidFill>
                <a:latin typeface="Marianne"/>
                <a:ea typeface="DejaVu Sans"/>
              </a:rPr>
              <a:t>- détenir la nouvelle carte d'identité (au format carte de crédit) ;</a:t>
            </a:r>
            <a:endParaRPr lang="fr-FR" sz="1400" b="0" strike="noStrike" spc="-1" dirty="0">
              <a:solidFill>
                <a:srgbClr val="000000"/>
              </a:solidFill>
              <a:latin typeface="Arial"/>
            </a:endParaRPr>
          </a:p>
          <a:p>
            <a:pPr>
              <a:lnSpc>
                <a:spcPct val="100000"/>
              </a:lnSpc>
            </a:pPr>
            <a:r>
              <a:rPr lang="fr-FR" sz="1400" b="0" strike="noStrike" spc="-1" dirty="0">
                <a:solidFill>
                  <a:srgbClr val="000000"/>
                </a:solidFill>
                <a:latin typeface="Marianne"/>
                <a:ea typeface="DejaVu Sans"/>
              </a:rPr>
              <a:t>- avoir téléchargé l'application FIN (France identité numérique) ;</a:t>
            </a:r>
            <a:endParaRPr lang="fr-FR" sz="1400" b="0" strike="noStrike" spc="-1" dirty="0">
              <a:solidFill>
                <a:srgbClr val="000000"/>
              </a:solidFill>
              <a:latin typeface="Arial"/>
            </a:endParaRPr>
          </a:p>
          <a:p>
            <a:pPr>
              <a:lnSpc>
                <a:spcPct val="100000"/>
              </a:lnSpc>
            </a:pPr>
            <a:r>
              <a:rPr lang="fr-FR" sz="1400" b="0" strike="noStrike" spc="-1" dirty="0">
                <a:solidFill>
                  <a:srgbClr val="000000"/>
                </a:solidFill>
                <a:latin typeface="Marianne"/>
                <a:ea typeface="DejaVu Sans"/>
              </a:rPr>
              <a:t>- avoir effectué la certification de son compte en mairie  </a:t>
            </a:r>
            <a:r>
              <a:rPr lang="fr-FR" sz="1000" b="0" strike="noStrike" spc="-1" dirty="0">
                <a:solidFill>
                  <a:srgbClr val="000000"/>
                </a:solidFill>
                <a:latin typeface="Marianne"/>
                <a:ea typeface="DejaVu Sans"/>
              </a:rPr>
              <a:t>(communes équipées de DR – communes volontaires)</a:t>
            </a:r>
            <a:endParaRPr lang="fr-FR" sz="1000" b="0" strike="noStrike" spc="-1" dirty="0">
              <a:solidFill>
                <a:srgbClr val="000000"/>
              </a:solidFill>
              <a:latin typeface="Arial"/>
            </a:endParaRPr>
          </a:p>
          <a:p>
            <a:pPr>
              <a:lnSpc>
                <a:spcPct val="100000"/>
              </a:lnSpc>
            </a:pPr>
            <a:r>
              <a:rPr lang="fr-FR" sz="1400" b="0" strike="noStrike" spc="-1" dirty="0">
                <a:solidFill>
                  <a:srgbClr val="000000"/>
                </a:solidFill>
                <a:latin typeface="Marianne"/>
                <a:ea typeface="DejaVu Sans"/>
              </a:rPr>
              <a:t>- donner procuration en ligne.</a:t>
            </a:r>
            <a:br>
              <a:rPr sz="1000" dirty="0"/>
            </a:br>
            <a:endParaRPr lang="fr-FR" sz="1400" b="0" strike="noStrike" spc="-1" dirty="0">
              <a:solidFill>
                <a:srgbClr val="000000"/>
              </a:solidFill>
              <a:latin typeface="Arial"/>
            </a:endParaRPr>
          </a:p>
          <a:p>
            <a:pPr>
              <a:lnSpc>
                <a:spcPct val="100000"/>
              </a:lnSpc>
            </a:pPr>
            <a:r>
              <a:rPr lang="fr-FR" sz="1400" b="0" strike="noStrike" spc="-1" dirty="0">
                <a:solidFill>
                  <a:srgbClr val="000000"/>
                </a:solidFill>
                <a:latin typeface="Marianne"/>
                <a:ea typeface="DejaVu Sans"/>
              </a:rPr>
              <a:t>3 communes dans le département sont en cours d’équipement du module permettant la certification : Annecy (4 sites), La Roche-sur-Foron et Bons-en-Chablais. </a:t>
            </a:r>
            <a:endParaRPr lang="fr-FR" sz="1400" b="0" strike="noStrike" spc="-1" dirty="0">
              <a:solidFill>
                <a:srgbClr val="000000"/>
              </a:solidFill>
              <a:latin typeface="Arial"/>
            </a:endParaRPr>
          </a:p>
          <a:p>
            <a:pPr>
              <a:lnSpc>
                <a:spcPct val="100000"/>
              </a:lnSpc>
            </a:pPr>
            <a:endParaRPr lang="fr-FR" sz="1400" b="0" strike="noStrike" spc="-1" dirty="0">
              <a:solidFill>
                <a:srgbClr val="000000"/>
              </a:solidFill>
              <a:latin typeface="Arial"/>
            </a:endParaRPr>
          </a:p>
          <a:p>
            <a:pPr marL="285840" indent="-285840">
              <a:lnSpc>
                <a:spcPct val="100000"/>
              </a:lnSpc>
              <a:buClr>
                <a:srgbClr val="000000"/>
              </a:buClr>
              <a:buFont typeface="Wingdings" charset="2"/>
              <a:buChar char=""/>
            </a:pPr>
            <a:r>
              <a:rPr lang="fr-FR" sz="1400" b="1" strike="noStrike" spc="-1" dirty="0">
                <a:solidFill>
                  <a:srgbClr val="000000"/>
                </a:solidFill>
                <a:latin typeface="Marianne"/>
                <a:ea typeface="PingFang SC"/>
              </a:rPr>
              <a:t>Pour cette prochaine élection, la majorité des électeurs auront toujours à se déplacer pour établir </a:t>
            </a:r>
            <a:endParaRPr lang="fr-FR" sz="1400" b="0" strike="noStrike" spc="-1" dirty="0">
              <a:solidFill>
                <a:srgbClr val="000000"/>
              </a:solidFill>
              <a:latin typeface="Arial"/>
            </a:endParaRPr>
          </a:p>
          <a:p>
            <a:pPr>
              <a:lnSpc>
                <a:spcPct val="100000"/>
              </a:lnSpc>
            </a:pPr>
            <a:r>
              <a:rPr lang="fr-FR" sz="1400" b="1" strike="noStrike" spc="-1" dirty="0">
                <a:solidFill>
                  <a:srgbClr val="000000"/>
                </a:solidFill>
                <a:latin typeface="Marianne"/>
                <a:ea typeface="PingFang SC"/>
              </a:rPr>
              <a:t>leur procuration. </a:t>
            </a:r>
            <a:endParaRPr lang="fr-FR" sz="1400" b="0" strike="noStrike" spc="-1" dirty="0">
              <a:solidFill>
                <a:srgbClr val="000000"/>
              </a:solidFill>
              <a:latin typeface="Arial"/>
            </a:endParaRPr>
          </a:p>
          <a:p>
            <a:pPr algn="just">
              <a:lnSpc>
                <a:spcPct val="100000"/>
              </a:lnSpc>
              <a:spcBef>
                <a:spcPts val="14"/>
              </a:spcBef>
              <a:spcAft>
                <a:spcPts val="14"/>
              </a:spcAft>
            </a:pPr>
            <a:endParaRPr lang="fr-FR" sz="1600" b="0" strike="noStrike" spc="-1" dirty="0">
              <a:solidFill>
                <a:srgbClr val="000000"/>
              </a:solidFill>
              <a:latin typeface="Arial"/>
            </a:endParaRPr>
          </a:p>
        </p:txBody>
      </p:sp>
      <p:sp>
        <p:nvSpPr>
          <p:cNvPr id="183" name="ZoneTexte 5"/>
          <p:cNvSpPr/>
          <p:nvPr/>
        </p:nvSpPr>
        <p:spPr>
          <a:xfrm>
            <a:off x="1044000" y="1256040"/>
            <a:ext cx="8313480" cy="363960"/>
          </a:xfrm>
          <a:prstGeom prst="rect">
            <a:avLst/>
          </a:prstGeom>
          <a:solidFill>
            <a:srgbClr val="FFFFFF"/>
          </a:solidFill>
          <a:ln w="12700">
            <a:solidFill>
              <a:srgbClr val="4472C4"/>
            </a:solidFill>
            <a:miter/>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tabLst>
                <a:tab pos="0" algn="l"/>
              </a:tabLst>
            </a:pPr>
            <a:r>
              <a:rPr lang="fr-FR" sz="1800" b="1" strike="noStrike" spc="-1">
                <a:solidFill>
                  <a:srgbClr val="000000"/>
                </a:solidFill>
                <a:latin typeface="Marianne"/>
                <a:ea typeface="DejaVu Sans"/>
              </a:rPr>
              <a:t>Processus</a:t>
            </a:r>
            <a:r>
              <a:rPr lang="fr-FR" sz="1800" b="1" strike="noStrike" spc="-1">
                <a:solidFill>
                  <a:srgbClr val="FF0000"/>
                </a:solidFill>
                <a:latin typeface="Marianne"/>
                <a:ea typeface="DejaVu Sans"/>
              </a:rPr>
              <a:t> </a:t>
            </a:r>
            <a:r>
              <a:rPr lang="fr-FR" sz="1800" b="1" strike="noStrike" spc="-1">
                <a:solidFill>
                  <a:srgbClr val="000000"/>
                </a:solidFill>
                <a:latin typeface="Marianne"/>
                <a:ea typeface="DejaVu Sans"/>
              </a:rPr>
              <a:t>pour les électeurs qui auront une </a:t>
            </a:r>
            <a:r>
              <a:rPr lang="fr-FR" sz="1800" b="1" strike="noStrike" spc="-1">
                <a:solidFill>
                  <a:srgbClr val="000091"/>
                </a:solidFill>
                <a:latin typeface="Marianne"/>
                <a:ea typeface="DejaVu Sans"/>
              </a:rPr>
              <a:t>identité numérique certifiée</a:t>
            </a:r>
            <a:endParaRPr lang="fr-FR" sz="1800" b="0" strike="noStrike" spc="-1">
              <a:solidFill>
                <a:srgbClr val="000000"/>
              </a:solidFill>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95"/>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85" name="CustomShape 196"/>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86" name="CustomShape 197"/>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87" name="Image 186"/>
          <p:cNvPicPr/>
          <p:nvPr/>
        </p:nvPicPr>
        <p:blipFill>
          <a:blip r:embed="rId3"/>
          <a:stretch/>
        </p:blipFill>
        <p:spPr>
          <a:xfrm>
            <a:off x="180000" y="180000"/>
            <a:ext cx="1544760" cy="778680"/>
          </a:xfrm>
          <a:prstGeom prst="rect">
            <a:avLst/>
          </a:prstGeom>
          <a:ln w="0">
            <a:noFill/>
          </a:ln>
        </p:spPr>
      </p:pic>
      <p:sp>
        <p:nvSpPr>
          <p:cNvPr id="188" name="Rectangle 17"/>
          <p:cNvSpPr/>
          <p:nvPr/>
        </p:nvSpPr>
        <p:spPr>
          <a:xfrm>
            <a:off x="820440" y="1785600"/>
            <a:ext cx="8565840" cy="1129680"/>
          </a:xfrm>
          <a:prstGeom prst="rect">
            <a:avLst/>
          </a:prstGeom>
          <a:noFill/>
          <a:ln w="0">
            <a:noFill/>
          </a:ln>
        </p:spPr>
        <p:style>
          <a:lnRef idx="0">
            <a:scrgbClr r="0" g="0" b="0"/>
          </a:lnRef>
          <a:fillRef idx="0">
            <a:scrgbClr r="0" g="0" b="0"/>
          </a:fillRef>
          <a:effectRef idx="0">
            <a:scrgbClr r="0" g="0" b="0"/>
          </a:effectRef>
          <a:fontRef idx="minor"/>
        </p:style>
        <p:txBody>
          <a:bodyPr lIns="61560" tIns="5760" rIns="61560" bIns="30600" anchor="ctr">
            <a:noAutofit/>
          </a:bodyPr>
          <a:lstStyle/>
          <a:p>
            <a:pPr>
              <a:lnSpc>
                <a:spcPct val="100000"/>
              </a:lnSpc>
            </a:pPr>
            <a:endParaRPr lang="fr-FR" sz="2800" b="0" strike="noStrike" spc="-1">
              <a:solidFill>
                <a:srgbClr val="000000"/>
              </a:solidFill>
              <a:latin typeface="Arial"/>
              <a:ea typeface="DejaVu Sans"/>
            </a:endParaRPr>
          </a:p>
        </p:txBody>
      </p:sp>
      <p:sp>
        <p:nvSpPr>
          <p:cNvPr id="189" name="Rectangle 188"/>
          <p:cNvSpPr/>
          <p:nvPr/>
        </p:nvSpPr>
        <p:spPr>
          <a:xfrm>
            <a:off x="3448800" y="2238840"/>
            <a:ext cx="3031200" cy="458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400" b="1" strike="noStrike" spc="-1">
                <a:solidFill>
                  <a:schemeClr val="accent2">
                    <a:lumMod val="75000"/>
                  </a:schemeClr>
                </a:solidFill>
                <a:latin typeface="Marianne"/>
                <a:ea typeface="DejaVu Sans"/>
              </a:rPr>
              <a:t>Des questions ?</a:t>
            </a:r>
            <a:endParaRPr lang="fr-FR" sz="2400" b="0" strike="noStrike" spc="-1">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41"/>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58" name="CustomShape 42"/>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59" name="CustomShape 43"/>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60" name="Image 59"/>
          <p:cNvPicPr/>
          <p:nvPr/>
        </p:nvPicPr>
        <p:blipFill>
          <a:blip r:embed="rId3"/>
          <a:stretch/>
        </p:blipFill>
        <p:spPr>
          <a:xfrm>
            <a:off x="180000" y="180000"/>
            <a:ext cx="1544760" cy="778680"/>
          </a:xfrm>
          <a:prstGeom prst="rect">
            <a:avLst/>
          </a:prstGeom>
          <a:ln w="0">
            <a:noFill/>
          </a:ln>
        </p:spPr>
      </p:pic>
      <p:sp>
        <p:nvSpPr>
          <p:cNvPr id="61" name="Rectangle 10"/>
          <p:cNvSpPr/>
          <p:nvPr/>
        </p:nvSpPr>
        <p:spPr>
          <a:xfrm>
            <a:off x="1080000" y="1620000"/>
            <a:ext cx="8682840" cy="3198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numCol="2" spcCol="360000" anchor="t">
            <a:spAutoFit/>
          </a:bodyPr>
          <a:lstStyle/>
          <a:p>
            <a:pPr marL="3600" algn="just">
              <a:lnSpc>
                <a:spcPct val="100000"/>
              </a:lnSpc>
            </a:pPr>
            <a:r>
              <a:rPr lang="fr-FR" sz="1200" b="1" strike="noStrike" spc="-1">
                <a:solidFill>
                  <a:srgbClr val="22228B"/>
                </a:solidFill>
                <a:latin typeface="Marianne"/>
                <a:ea typeface="PingFang SC"/>
              </a:rPr>
              <a:t>Inscription dans le REU</a:t>
            </a:r>
            <a:endParaRPr lang="fr-FR" sz="1200" b="0" strike="noStrike" spc="-1">
              <a:solidFill>
                <a:srgbClr val="000000"/>
              </a:solidFill>
              <a:latin typeface="Arial"/>
            </a:endParaRPr>
          </a:p>
          <a:p>
            <a:pPr marL="3600" algn="just">
              <a:lnSpc>
                <a:spcPct val="100000"/>
              </a:lnSpc>
            </a:pPr>
            <a:endParaRPr lang="fr-FR" sz="1200" b="0" strike="noStrike" spc="-1">
              <a:solidFill>
                <a:srgbClr val="000000"/>
              </a:solidFill>
              <a:latin typeface="Arial"/>
            </a:endParaRPr>
          </a:p>
          <a:p>
            <a:pPr marL="3600" algn="just">
              <a:lnSpc>
                <a:spcPct val="100000"/>
              </a:lnSpc>
            </a:pPr>
            <a:r>
              <a:rPr lang="fr-FR" sz="1200" b="1" strike="noStrike" spc="-1">
                <a:solidFill>
                  <a:srgbClr val="000000"/>
                </a:solidFill>
                <a:latin typeface="Marianne"/>
                <a:ea typeface="DejaVu Sans"/>
              </a:rPr>
              <a:t>Depuis 2019, l’ensemble des listes électorales est géré par le Répertoire Électoral Unique (REU). </a:t>
            </a:r>
            <a:endParaRPr lang="fr-FR" sz="1200" b="0" strike="noStrike" spc="-1">
              <a:solidFill>
                <a:srgbClr val="000000"/>
              </a:solidFill>
              <a:latin typeface="Arial"/>
            </a:endParaRPr>
          </a:p>
          <a:p>
            <a:pPr marL="3600" algn="just">
              <a:lnSpc>
                <a:spcPct val="100000"/>
              </a:lnSpc>
            </a:pPr>
            <a:endParaRPr lang="fr-FR" sz="1200" b="0" strike="noStrike" spc="-1">
              <a:solidFill>
                <a:srgbClr val="000000"/>
              </a:solidFill>
              <a:latin typeface="Arial"/>
            </a:endParaRPr>
          </a:p>
          <a:p>
            <a:pPr marL="3600" algn="just">
              <a:lnSpc>
                <a:spcPct val="100000"/>
              </a:lnSpc>
            </a:pPr>
            <a:r>
              <a:rPr lang="fr-FR" sz="1200" b="0" strike="noStrike" spc="-1">
                <a:solidFill>
                  <a:srgbClr val="000000"/>
                </a:solidFill>
                <a:latin typeface="Marianne"/>
                <a:ea typeface="DejaVu Sans"/>
              </a:rPr>
              <a:t>Les électeurs sont enregistrés, soit d’office : </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à leur majorité (recensement citoyen obligatoire) ; </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à la suite de l’acquisition de la nationalité française ;</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à la suite d’une décision de justice rétablissant l’électeur dans ses droits ;</a:t>
            </a:r>
            <a:endParaRPr lang="fr-FR" sz="1200" b="0" strike="noStrike" spc="-1">
              <a:solidFill>
                <a:srgbClr val="000000"/>
              </a:solidFill>
              <a:latin typeface="Arial"/>
            </a:endParaRPr>
          </a:p>
          <a:p>
            <a:pPr algn="just">
              <a:lnSpc>
                <a:spcPct val="100000"/>
              </a:lnSpc>
            </a:pP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soit à la suite d’une inscription volontaire : </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via la télé-procédure en ligne sur le site </a:t>
            </a:r>
            <a:r>
              <a:rPr lang="fr-FR" sz="1200" b="0" u="sng" strike="noStrike" spc="-1">
                <a:solidFill>
                  <a:srgbClr val="000000"/>
                </a:solidFill>
                <a:uFillTx/>
                <a:latin typeface="Marianne"/>
                <a:ea typeface="DejaVu Sans"/>
              </a:rPr>
              <a:t>service-public.fr</a:t>
            </a:r>
            <a:r>
              <a:rPr lang="fr-FR" sz="1200" b="0" strike="noStrike" spc="-1">
                <a:solidFill>
                  <a:srgbClr val="000000"/>
                </a:solidFill>
                <a:latin typeface="Marianne"/>
                <a:ea typeface="DejaVu Sans"/>
              </a:rPr>
              <a:t> ;</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via un formulaire Cerfa papier.</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endParaRPr lang="fr-FR" sz="1200" b="0" strike="noStrike" spc="-1">
              <a:solidFill>
                <a:srgbClr val="000000"/>
              </a:solidFill>
              <a:latin typeface="Arial"/>
            </a:endParaRPr>
          </a:p>
          <a:p>
            <a:pPr marL="3600" algn="just">
              <a:lnSpc>
                <a:spcPct val="100000"/>
              </a:lnSpc>
            </a:pPr>
            <a:r>
              <a:rPr lang="fr-FR" sz="1200" b="1" strike="noStrike" spc="-1">
                <a:solidFill>
                  <a:srgbClr val="22228B"/>
                </a:solidFill>
                <a:latin typeface="Marianne"/>
                <a:ea typeface="PingFang SC"/>
              </a:rPr>
              <a:t>Radiation du REU</a:t>
            </a:r>
            <a:endParaRPr lang="fr-FR" sz="1200" b="0" strike="noStrike" spc="-1">
              <a:solidFill>
                <a:srgbClr val="000000"/>
              </a:solidFill>
              <a:latin typeface="Arial"/>
            </a:endParaRPr>
          </a:p>
          <a:p>
            <a:pPr marL="3600" algn="just">
              <a:lnSpc>
                <a:spcPct val="100000"/>
              </a:lnSpc>
            </a:pPr>
            <a:endParaRPr lang="fr-FR" sz="1200" b="0" strike="noStrike" spc="-1">
              <a:solidFill>
                <a:srgbClr val="000000"/>
              </a:solidFill>
              <a:latin typeface="Arial"/>
            </a:endParaRPr>
          </a:p>
          <a:p>
            <a:pPr marL="3600" algn="just">
              <a:lnSpc>
                <a:spcPct val="100000"/>
              </a:lnSpc>
            </a:pPr>
            <a:r>
              <a:rPr lang="fr-FR" sz="1200" b="0" strike="noStrike" spc="-1">
                <a:solidFill>
                  <a:srgbClr val="000000"/>
                </a:solidFill>
                <a:latin typeface="Marianne"/>
                <a:ea typeface="DejaVu Sans"/>
              </a:rPr>
              <a:t>De même, les électeurs sont radiés des listes électorales :</a:t>
            </a:r>
            <a:endParaRPr lang="fr-FR" sz="1200" b="0" strike="noStrike" spc="-1">
              <a:solidFill>
                <a:srgbClr val="000000"/>
              </a:solidFill>
              <a:latin typeface="Arial"/>
            </a:endParaRPr>
          </a:p>
          <a:p>
            <a:pPr marL="3600" algn="just">
              <a:lnSpc>
                <a:spcPct val="100000"/>
              </a:lnSpc>
            </a:pP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soit d’office par l’INSEE : en cas de décès, d’incapacité électorale, inscription dans une autre commune ;</a:t>
            </a:r>
            <a:endParaRPr lang="fr-FR" sz="1200" b="0" strike="noStrike" spc="-1">
              <a:solidFill>
                <a:srgbClr val="000000"/>
              </a:solidFill>
              <a:latin typeface="Arial"/>
            </a:endParaRPr>
          </a:p>
          <a:p>
            <a:pPr marL="289440" indent="-285840" algn="just">
              <a:lnSpc>
                <a:spcPct val="100000"/>
              </a:lnSpc>
              <a:buClr>
                <a:srgbClr val="000000"/>
              </a:buClr>
              <a:buFont typeface="Symbol"/>
              <a:buChar char=""/>
            </a:pPr>
            <a:r>
              <a:rPr lang="fr-FR" sz="1200" b="0" strike="noStrike" spc="-1">
                <a:solidFill>
                  <a:srgbClr val="000000"/>
                </a:solidFill>
                <a:latin typeface="Marianne"/>
                <a:ea typeface="DejaVu Sans"/>
              </a:rPr>
              <a:t>soit suite à une décision de radiation du maire (perte d’attache communale).</a:t>
            </a:r>
            <a:endParaRPr lang="fr-FR" sz="1200" b="0" strike="noStrike" spc="-1">
              <a:solidFill>
                <a:srgbClr val="000000"/>
              </a:solidFill>
              <a:latin typeface="Arial"/>
            </a:endParaRPr>
          </a:p>
          <a:p>
            <a:pPr algn="just">
              <a:lnSpc>
                <a:spcPct val="100000"/>
              </a:lnSpc>
            </a:pPr>
            <a:endParaRPr lang="fr-FR" sz="1200" b="0" strike="noStrike" spc="-1">
              <a:solidFill>
                <a:srgbClr val="000000"/>
              </a:solidFill>
              <a:latin typeface="Arial"/>
            </a:endParaRPr>
          </a:p>
          <a:p>
            <a:pPr algn="just">
              <a:lnSpc>
                <a:spcPct val="100000"/>
              </a:lnSpc>
            </a:pPr>
            <a:endParaRPr lang="fr-FR" sz="1200" b="0" strike="noStrike" spc="-1">
              <a:solidFill>
                <a:srgbClr val="000000"/>
              </a:solidFill>
              <a:latin typeface="Arial"/>
            </a:endParaRPr>
          </a:p>
          <a:p>
            <a:pPr marL="3600" algn="just">
              <a:lnSpc>
                <a:spcPct val="100000"/>
              </a:lnSpc>
            </a:pPr>
            <a:r>
              <a:rPr lang="fr-FR" sz="1200" b="0" strike="noStrike" spc="-1">
                <a:solidFill>
                  <a:srgbClr val="000000"/>
                </a:solidFill>
                <a:latin typeface="Marianne"/>
                <a:ea typeface="DejaVu Sans"/>
              </a:rPr>
              <a:t>Les électeurs peuvent vérifier leur situation électorale sur le module « Interroger sa situation électorale » (ISE) de </a:t>
            </a:r>
            <a:r>
              <a:rPr lang="fr-FR" sz="1200" b="0" u="sng" strike="noStrike" spc="-1">
                <a:solidFill>
                  <a:srgbClr val="000000"/>
                </a:solidFill>
                <a:uFillTx/>
                <a:latin typeface="Marianne"/>
                <a:ea typeface="DejaVu Sans"/>
              </a:rPr>
              <a:t>service-public.fr</a:t>
            </a:r>
            <a:endParaRPr lang="fr-FR" sz="1200" b="0" strike="noStrike" spc="-1">
              <a:solidFill>
                <a:srgbClr val="000000"/>
              </a:solidFill>
              <a:latin typeface="Arial"/>
            </a:endParaRPr>
          </a:p>
          <a:p>
            <a:pPr marL="3600" algn="just">
              <a:lnSpc>
                <a:spcPct val="100000"/>
              </a:lnSpc>
            </a:pPr>
            <a:endParaRPr lang="fr-FR" sz="1300" b="0" strike="noStrike" spc="-1">
              <a:solidFill>
                <a:srgbClr val="000000"/>
              </a:solidFill>
              <a:latin typeface="Arial"/>
            </a:endParaRPr>
          </a:p>
        </p:txBody>
      </p:sp>
      <p:sp>
        <p:nvSpPr>
          <p:cNvPr id="62" name="Rectangle 61"/>
          <p:cNvSpPr/>
          <p:nvPr/>
        </p:nvSpPr>
        <p:spPr>
          <a:xfrm>
            <a:off x="2714040" y="360000"/>
            <a:ext cx="574596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800" b="1" u="sng" strike="noStrike" spc="-1">
                <a:solidFill>
                  <a:srgbClr val="262699"/>
                </a:solidFill>
                <a:uFillTx/>
                <a:latin typeface="Marianne"/>
                <a:ea typeface="PingFang SC"/>
              </a:rPr>
              <a:t>2. Gestion des listes électorales</a:t>
            </a:r>
            <a:endParaRPr lang="fr-FR" sz="2800" b="0" strike="noStrike" spc="-1">
              <a:solidFill>
                <a:srgbClr val="000000"/>
              </a:solidFill>
              <a:latin typeface="Arial"/>
            </a:endParaRPr>
          </a:p>
        </p:txBody>
      </p:sp>
      <p:sp>
        <p:nvSpPr>
          <p:cNvPr id="63" name="Rectangle 62"/>
          <p:cNvSpPr/>
          <p:nvPr/>
        </p:nvSpPr>
        <p:spPr>
          <a:xfrm>
            <a:off x="4140000" y="960480"/>
            <a:ext cx="574596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1" strike="noStrike" spc="-1">
                <a:solidFill>
                  <a:srgbClr val="262699"/>
                </a:solidFill>
                <a:latin typeface="Marianne"/>
                <a:ea typeface="PingFang SC"/>
              </a:rPr>
              <a:t>Quelques rappels</a:t>
            </a:r>
            <a:endParaRPr lang="fr-FR" sz="1800" b="0" strike="noStrike" spc="-1">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5"/>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endParaRPr lang="fr-FR" sz="1800" b="0" strike="noStrike" spc="-1">
              <a:solidFill>
                <a:srgbClr val="000000"/>
              </a:solidFill>
              <a:latin typeface="Arial"/>
              <a:ea typeface="DejaVu Sans"/>
            </a:endParaRPr>
          </a:p>
        </p:txBody>
      </p:sp>
      <p:sp>
        <p:nvSpPr>
          <p:cNvPr id="65" name="CustomShape 6"/>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66" name="CustomShape 7"/>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endParaRPr lang="fr-FR" sz="900" b="0" strike="noStrike" spc="-1">
              <a:solidFill>
                <a:srgbClr val="FF0000"/>
              </a:solidFill>
              <a:latin typeface="Arial"/>
              <a:ea typeface="DejaVu Sans"/>
            </a:endParaRPr>
          </a:p>
        </p:txBody>
      </p:sp>
      <p:pic>
        <p:nvPicPr>
          <p:cNvPr id="67" name="Image 66"/>
          <p:cNvPicPr/>
          <p:nvPr/>
        </p:nvPicPr>
        <p:blipFill>
          <a:blip r:embed="rId3"/>
          <a:stretch/>
        </p:blipFill>
        <p:spPr>
          <a:xfrm>
            <a:off x="180000" y="180000"/>
            <a:ext cx="1544760" cy="778680"/>
          </a:xfrm>
          <a:prstGeom prst="rect">
            <a:avLst/>
          </a:prstGeom>
          <a:ln w="0">
            <a:noFill/>
          </a:ln>
        </p:spPr>
      </p:pic>
      <p:sp>
        <p:nvSpPr>
          <p:cNvPr id="68" name="Rectangle 67"/>
          <p:cNvSpPr/>
          <p:nvPr/>
        </p:nvSpPr>
        <p:spPr>
          <a:xfrm>
            <a:off x="2714040" y="360000"/>
            <a:ext cx="574596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FR" sz="1800" b="0" strike="noStrike" spc="-1">
              <a:solidFill>
                <a:srgbClr val="000000"/>
              </a:solidFill>
              <a:latin typeface="Arial"/>
            </a:endParaRPr>
          </a:p>
        </p:txBody>
      </p:sp>
      <p:sp>
        <p:nvSpPr>
          <p:cNvPr id="69" name="Rectangle 68"/>
          <p:cNvSpPr/>
          <p:nvPr/>
        </p:nvSpPr>
        <p:spPr>
          <a:xfrm>
            <a:off x="2534040" y="540000"/>
            <a:ext cx="574596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fr-FR" sz="1800" b="1" strike="noStrike" spc="-1">
                <a:solidFill>
                  <a:srgbClr val="262699"/>
                </a:solidFill>
                <a:latin typeface="Marianne"/>
                <a:ea typeface="PingFang SC"/>
              </a:rPr>
              <a:t>Focus sur le justificatif d’identité à usage unique de France Identité</a:t>
            </a:r>
            <a:endParaRPr lang="fr-FR" sz="1800" b="0" strike="noStrike" spc="-1">
              <a:solidFill>
                <a:srgbClr val="000000"/>
              </a:solidFill>
              <a:latin typeface="Arial"/>
            </a:endParaRPr>
          </a:p>
        </p:txBody>
      </p:sp>
      <p:sp>
        <p:nvSpPr>
          <p:cNvPr id="70" name="Rectangle 6"/>
          <p:cNvSpPr/>
          <p:nvPr/>
        </p:nvSpPr>
        <p:spPr>
          <a:xfrm>
            <a:off x="291600" y="1260000"/>
            <a:ext cx="9427680" cy="515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6320" indent="-342720" algn="just">
              <a:lnSpc>
                <a:spcPct val="100000"/>
              </a:lnSpc>
              <a:buClr>
                <a:srgbClr val="000000"/>
              </a:buClr>
              <a:buFont typeface="Wingdings" charset="2"/>
              <a:buChar char=""/>
            </a:pPr>
            <a:endParaRPr lang="fr-FR" sz="1800" b="0" strike="noStrike" spc="-1">
              <a:solidFill>
                <a:srgbClr val="000000"/>
              </a:solidFill>
              <a:latin typeface="Arial"/>
            </a:endParaRPr>
          </a:p>
        </p:txBody>
      </p:sp>
      <p:pic>
        <p:nvPicPr>
          <p:cNvPr id="71" name="Image 70"/>
          <p:cNvPicPr/>
          <p:nvPr/>
        </p:nvPicPr>
        <p:blipFill>
          <a:blip r:embed="rId4"/>
          <a:stretch/>
        </p:blipFill>
        <p:spPr>
          <a:xfrm rot="1200">
            <a:off x="880200" y="1260720"/>
            <a:ext cx="4519080" cy="3710880"/>
          </a:xfrm>
          <a:prstGeom prst="rect">
            <a:avLst/>
          </a:prstGeom>
          <a:ln w="0">
            <a:noFill/>
          </a:ln>
        </p:spPr>
      </p:pic>
      <p:sp>
        <p:nvSpPr>
          <p:cNvPr id="72" name="Rectangle 18"/>
          <p:cNvSpPr/>
          <p:nvPr/>
        </p:nvSpPr>
        <p:spPr>
          <a:xfrm>
            <a:off x="5040000" y="1511640"/>
            <a:ext cx="3420000" cy="2007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6320" indent="-342720">
              <a:lnSpc>
                <a:spcPct val="100000"/>
              </a:lnSpc>
              <a:buClr>
                <a:srgbClr val="000000"/>
              </a:buClr>
              <a:buFont typeface="Wingdings" charset="2"/>
              <a:buChar char=""/>
            </a:pPr>
            <a:endParaRPr lang="fr-FR" sz="1800" b="0" strike="noStrike" spc="-1">
              <a:solidFill>
                <a:srgbClr val="000000"/>
              </a:solidFill>
              <a:latin typeface="Arial"/>
            </a:endParaRPr>
          </a:p>
        </p:txBody>
      </p:sp>
      <p:sp>
        <p:nvSpPr>
          <p:cNvPr id="73" name="ZoneTexte 72"/>
          <p:cNvSpPr txBox="1"/>
          <p:nvPr/>
        </p:nvSpPr>
        <p:spPr>
          <a:xfrm>
            <a:off x="5580000" y="1353240"/>
            <a:ext cx="3780000" cy="3686760"/>
          </a:xfrm>
          <a:prstGeom prst="rect">
            <a:avLst/>
          </a:prstGeom>
          <a:noFill/>
          <a:ln w="0">
            <a:noFill/>
          </a:ln>
        </p:spPr>
        <p:txBody>
          <a:bodyPr lIns="90000" tIns="45000" rIns="90000" bIns="45000" anchor="t">
            <a:noAutofit/>
          </a:bodyPr>
          <a:lstStyle/>
          <a:p>
            <a:r>
              <a:rPr lang="fr-FR" sz="1400" b="0" strike="noStrike" spc="-1">
                <a:solidFill>
                  <a:srgbClr val="000000"/>
                </a:solidFill>
                <a:latin typeface="Arial"/>
              </a:rPr>
              <a:t>Depuis le 14 février 2024, l’application est disponible pour tous les Français possédant la CNI nouveau format.</a:t>
            </a:r>
            <a:br>
              <a:rPr sz="1400"/>
            </a:br>
            <a:br>
              <a:rPr sz="1400"/>
            </a:br>
            <a:r>
              <a:rPr lang="fr-FR" sz="1400" b="0" strike="noStrike" spc="-1">
                <a:solidFill>
                  <a:srgbClr val="000000"/>
                </a:solidFill>
                <a:latin typeface="Arial"/>
              </a:rPr>
              <a:t>Ce justificatif généré par l’application est une alternative à la photocopie de la pièce d’identité qui présente des risques de réutilisation malveillantes.</a:t>
            </a:r>
            <a:br>
              <a:rPr sz="1400"/>
            </a:br>
            <a:br>
              <a:rPr sz="1400"/>
            </a:br>
            <a:r>
              <a:rPr lang="fr-FR" sz="1400" b="0" strike="noStrike" spc="-1">
                <a:solidFill>
                  <a:srgbClr val="000000"/>
                </a:solidFill>
                <a:latin typeface="Arial"/>
              </a:rPr>
              <a:t>Ainsi il donne à l’utilisateur une maîtrise de ses données en définissant notamment la durée de validité, le motif et le destinataire dans un cadre d’usage. </a:t>
            </a:r>
            <a:br>
              <a:rPr sz="1400"/>
            </a:br>
            <a:endParaRPr lang="fr-FR" sz="1400" b="0" strike="noStrike" spc="-1">
              <a:solidFill>
                <a:srgbClr val="000000"/>
              </a:solidFill>
              <a:latin typeface="Arial"/>
            </a:endParaRPr>
          </a:p>
          <a:p>
            <a:r>
              <a:rPr lang="fr-FR" sz="1400" b="0" strike="noStrike" spc="-1">
                <a:solidFill>
                  <a:srgbClr val="000000"/>
                </a:solidFill>
                <a:latin typeface="Arial"/>
              </a:rPr>
              <a:t>Il est possible de créer un justificatif d’identité spécifique pour inscrire son enfant à l’école, louer un appartement ou prouver son identité entre particuliers.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2"/>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endParaRPr lang="fr-FR" sz="1800" b="0" strike="noStrike" spc="-1">
              <a:solidFill>
                <a:srgbClr val="000000"/>
              </a:solidFill>
              <a:latin typeface="Arial"/>
              <a:ea typeface="DejaVu Sans"/>
            </a:endParaRPr>
          </a:p>
        </p:txBody>
      </p:sp>
      <p:sp>
        <p:nvSpPr>
          <p:cNvPr id="75" name="CustomShape 20"/>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76" name="CustomShape 21"/>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endParaRPr lang="fr-FR" sz="900" b="0" strike="noStrike" spc="-1">
              <a:solidFill>
                <a:srgbClr val="FF0000"/>
              </a:solidFill>
              <a:latin typeface="Arial"/>
              <a:ea typeface="DejaVu Sans"/>
            </a:endParaRPr>
          </a:p>
        </p:txBody>
      </p:sp>
      <p:pic>
        <p:nvPicPr>
          <p:cNvPr id="77" name="Image 76"/>
          <p:cNvPicPr/>
          <p:nvPr/>
        </p:nvPicPr>
        <p:blipFill>
          <a:blip r:embed="rId3"/>
          <a:stretch/>
        </p:blipFill>
        <p:spPr>
          <a:xfrm>
            <a:off x="180000" y="180000"/>
            <a:ext cx="1544760" cy="778680"/>
          </a:xfrm>
          <a:prstGeom prst="rect">
            <a:avLst/>
          </a:prstGeom>
          <a:ln w="0">
            <a:noFill/>
          </a:ln>
        </p:spPr>
      </p:pic>
      <p:sp>
        <p:nvSpPr>
          <p:cNvPr id="78" name="Rectangle 77"/>
          <p:cNvSpPr/>
          <p:nvPr/>
        </p:nvSpPr>
        <p:spPr>
          <a:xfrm>
            <a:off x="2714040" y="360000"/>
            <a:ext cx="574596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fr-FR" sz="1800" b="0" strike="noStrike" spc="-1">
              <a:solidFill>
                <a:srgbClr val="000000"/>
              </a:solidFill>
              <a:latin typeface="Arial"/>
            </a:endParaRPr>
          </a:p>
        </p:txBody>
      </p:sp>
      <p:sp>
        <p:nvSpPr>
          <p:cNvPr id="79" name="Rectangle 78"/>
          <p:cNvSpPr/>
          <p:nvPr/>
        </p:nvSpPr>
        <p:spPr>
          <a:xfrm>
            <a:off x="1080000" y="918720"/>
            <a:ext cx="828000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fr-FR" sz="1800" b="1" strike="noStrike" spc="-1">
                <a:solidFill>
                  <a:srgbClr val="262699"/>
                </a:solidFill>
                <a:latin typeface="Marianne"/>
                <a:ea typeface="PingFang SC"/>
              </a:rPr>
              <a:t>En revanche, dans le cadre des élections,</a:t>
            </a:r>
            <a:endParaRPr lang="fr-FR" sz="1800" b="0" strike="noStrike" spc="-1">
              <a:solidFill>
                <a:srgbClr val="000000"/>
              </a:solidFill>
              <a:latin typeface="Arial"/>
            </a:endParaRPr>
          </a:p>
          <a:p>
            <a:pPr algn="ctr">
              <a:lnSpc>
                <a:spcPct val="100000"/>
              </a:lnSpc>
            </a:pPr>
            <a:r>
              <a:rPr lang="fr-FR" sz="1800" b="1" strike="noStrike" spc="-1">
                <a:solidFill>
                  <a:srgbClr val="262699"/>
                </a:solidFill>
                <a:latin typeface="Marianne"/>
                <a:ea typeface="PingFang SC"/>
              </a:rPr>
              <a:t>aucune disposition en vigueur ne pose à ce jour d’équivalence </a:t>
            </a:r>
            <a:endParaRPr lang="fr-FR" sz="1800" b="0" strike="noStrike" spc="-1">
              <a:solidFill>
                <a:srgbClr val="000000"/>
              </a:solidFill>
              <a:latin typeface="Arial"/>
            </a:endParaRPr>
          </a:p>
          <a:p>
            <a:pPr algn="ctr">
              <a:lnSpc>
                <a:spcPct val="100000"/>
              </a:lnSpc>
            </a:pPr>
            <a:r>
              <a:rPr lang="fr-FR" sz="1800" b="1" strike="noStrike" spc="-1">
                <a:solidFill>
                  <a:srgbClr val="262699"/>
                </a:solidFill>
                <a:latin typeface="Marianne"/>
                <a:ea typeface="PingFang SC"/>
              </a:rPr>
              <a:t>entre la CNI/passeport et le justificatif d’identité de France Identité.</a:t>
            </a:r>
            <a:endParaRPr lang="fr-FR" sz="1800" b="0" strike="noStrike" spc="-1">
              <a:solidFill>
                <a:srgbClr val="000000"/>
              </a:solidFill>
              <a:latin typeface="Arial"/>
            </a:endParaRPr>
          </a:p>
        </p:txBody>
      </p:sp>
      <p:sp>
        <p:nvSpPr>
          <p:cNvPr id="80" name="Rectangle 15"/>
          <p:cNvSpPr/>
          <p:nvPr/>
        </p:nvSpPr>
        <p:spPr>
          <a:xfrm>
            <a:off x="1080000" y="3051000"/>
            <a:ext cx="7920000" cy="7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6320" indent="-342720" algn="just">
              <a:lnSpc>
                <a:spcPct val="100000"/>
              </a:lnSpc>
              <a:buClr>
                <a:srgbClr val="000000"/>
              </a:buClr>
              <a:buFont typeface="Wingdings" charset="2"/>
              <a:buChar char=""/>
            </a:pPr>
            <a:r>
              <a:rPr lang="fr-FR" sz="1400" b="1" strike="noStrike" spc="-1">
                <a:solidFill>
                  <a:srgbClr val="000000"/>
                </a:solidFill>
                <a:latin typeface="Marianne"/>
                <a:ea typeface="DejaVu Sans"/>
              </a:rPr>
              <a:t>Dès lors, en l’état actuel du droit, </a:t>
            </a:r>
            <a:r>
              <a:rPr lang="fr-FR" sz="1400" b="1" u="sng" strike="noStrike" spc="-1">
                <a:solidFill>
                  <a:srgbClr val="000000"/>
                </a:solidFill>
                <a:uFillTx/>
                <a:latin typeface="Marianne"/>
                <a:ea typeface="DejaVu Sans"/>
              </a:rPr>
              <a:t>le justificatif d’identité précité n’est pas recevable comme pièce justificative pour l’inscription sur les listes électorales, ni pour la vérification de l’identité au moment du vote.</a:t>
            </a:r>
            <a:endParaRPr lang="fr-FR" sz="1400" b="1" strike="noStrike" spc="-1">
              <a:solidFill>
                <a:srgbClr val="000000"/>
              </a:solidFill>
              <a:latin typeface="Arial"/>
            </a:endParaRPr>
          </a:p>
        </p:txBody>
      </p:sp>
      <p:sp>
        <p:nvSpPr>
          <p:cNvPr id="81" name="Rectangle 16"/>
          <p:cNvSpPr/>
          <p:nvPr/>
        </p:nvSpPr>
        <p:spPr>
          <a:xfrm>
            <a:off x="1080000" y="1980000"/>
            <a:ext cx="7920000" cy="942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6320" indent="-342720" algn="just">
              <a:lnSpc>
                <a:spcPct val="100000"/>
              </a:lnSpc>
              <a:buClr>
                <a:srgbClr val="000000"/>
              </a:buClr>
              <a:buFont typeface="Wingdings" charset="2"/>
              <a:buChar char=""/>
            </a:pPr>
            <a:r>
              <a:rPr lang="fr-FR" sz="1400" b="0" strike="noStrike" spc="-1">
                <a:solidFill>
                  <a:srgbClr val="000000"/>
                </a:solidFill>
                <a:latin typeface="Marianne"/>
                <a:ea typeface="DejaVu Sans"/>
              </a:rPr>
              <a:t>En effet, l’arrêté du 16 novembre 2018 pris en application des articles R.5, R.6 et R. 60 du code électoral ne mentionne pas le justificatif d’identité à usage unique dans la liste des titres permettant aux ressortissants français de justifier de leur nationalité et de leur identité </a:t>
            </a:r>
            <a:endParaRPr lang="fr-FR" sz="1400" b="0" strike="noStrike" spc="-1">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62"/>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83" name="CustomShape 63"/>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84" name="CustomShape 64"/>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85" name="Image 84"/>
          <p:cNvPicPr/>
          <p:nvPr/>
        </p:nvPicPr>
        <p:blipFill>
          <a:blip r:embed="rId3"/>
          <a:stretch/>
        </p:blipFill>
        <p:spPr>
          <a:xfrm>
            <a:off x="180000" y="180000"/>
            <a:ext cx="1544760" cy="778680"/>
          </a:xfrm>
          <a:prstGeom prst="rect">
            <a:avLst/>
          </a:prstGeom>
          <a:ln w="0">
            <a:noFill/>
          </a:ln>
        </p:spPr>
      </p:pic>
      <p:sp>
        <p:nvSpPr>
          <p:cNvPr id="86" name="CustomShape 48"/>
          <p:cNvSpPr/>
          <p:nvPr/>
        </p:nvSpPr>
        <p:spPr>
          <a:xfrm>
            <a:off x="1155600" y="540000"/>
            <a:ext cx="8203680" cy="4550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fr-FR" sz="2000" b="1" strike="noStrike" spc="-1">
                <a:solidFill>
                  <a:srgbClr val="22228B"/>
                </a:solidFill>
                <a:latin typeface="Marianne"/>
                <a:ea typeface="PingFang SC"/>
              </a:rPr>
              <a:t>Publication des listes électorales</a:t>
            </a:r>
            <a:endParaRPr lang="fr-FR" sz="2000" b="0" strike="noStrike" spc="-1">
              <a:solidFill>
                <a:srgbClr val="000000"/>
              </a:solidFill>
              <a:latin typeface="Arial"/>
            </a:endParaRPr>
          </a:p>
          <a:p>
            <a:pPr algn="ctr">
              <a:lnSpc>
                <a:spcPct val="100000"/>
              </a:lnSpc>
            </a:pPr>
            <a:endParaRPr lang="fr-FR" sz="2000" b="0" strike="noStrike" spc="-1">
              <a:solidFill>
                <a:srgbClr val="000000"/>
              </a:solidFill>
              <a:latin typeface="Arial"/>
            </a:endParaRPr>
          </a:p>
        </p:txBody>
      </p:sp>
      <p:sp>
        <p:nvSpPr>
          <p:cNvPr id="87" name="Rectangle 11"/>
          <p:cNvSpPr/>
          <p:nvPr/>
        </p:nvSpPr>
        <p:spPr>
          <a:xfrm>
            <a:off x="291600" y="1260000"/>
            <a:ext cx="9427680" cy="37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6320" indent="-342720" algn="just">
              <a:lnSpc>
                <a:spcPct val="100000"/>
              </a:lnSpc>
              <a:buClr>
                <a:srgbClr val="000000"/>
              </a:buClr>
              <a:buFont typeface="Wingdings" charset="2"/>
              <a:buChar char=""/>
            </a:pPr>
            <a:r>
              <a:rPr lang="fr-FR" sz="1400" b="1" strike="noStrike" spc="-1">
                <a:solidFill>
                  <a:srgbClr val="000000"/>
                </a:solidFill>
                <a:latin typeface="Marianne"/>
                <a:ea typeface="DejaVu Sans"/>
              </a:rPr>
              <a:t>Les « </a:t>
            </a:r>
            <a:r>
              <a:rPr lang="fr-FR" sz="1400" b="1" u="sng" strike="noStrike" spc="-1">
                <a:solidFill>
                  <a:srgbClr val="000000"/>
                </a:solidFill>
                <a:uFillTx/>
                <a:latin typeface="Marianne"/>
                <a:ea typeface="DejaVu Sans"/>
              </a:rPr>
              <a:t>listes électorales »</a:t>
            </a:r>
            <a:r>
              <a:rPr lang="fr-FR" sz="1400" b="1" strike="noStrike" spc="-1">
                <a:solidFill>
                  <a:srgbClr val="000000"/>
                </a:solidFill>
                <a:latin typeface="Marianne"/>
                <a:ea typeface="DejaVu Sans"/>
              </a:rPr>
              <a:t> communales doivent être arrêtées et publiées</a:t>
            </a:r>
            <a:r>
              <a:rPr lang="fr-FR" sz="1400" b="0" strike="noStrike" spc="-1">
                <a:solidFill>
                  <a:srgbClr val="000000"/>
                </a:solidFill>
                <a:latin typeface="Marianne"/>
                <a:ea typeface="DejaVu Sans"/>
              </a:rPr>
              <a:t> le lendemain de la réunion de la commission de contrôle (articles L. 19-1 et R. 13 du code électoral) :</a:t>
            </a:r>
            <a:endParaRPr lang="fr-FR" sz="1400" b="0" strike="noStrike" spc="-1">
              <a:solidFill>
                <a:srgbClr val="000000"/>
              </a:solidFill>
              <a:latin typeface="Arial"/>
            </a:endParaRPr>
          </a:p>
          <a:p>
            <a:pPr algn="just">
              <a:lnSpc>
                <a:spcPct val="100000"/>
              </a:lnSpc>
            </a:pPr>
            <a:endParaRPr lang="fr-FR" sz="1400" b="0" strike="noStrike" spc="-1">
              <a:solidFill>
                <a:srgbClr val="000000"/>
              </a:solidFill>
              <a:latin typeface="Arial"/>
            </a:endParaRPr>
          </a:p>
          <a:p>
            <a:pPr marL="667440" lvl="1" indent="-285840" algn="just">
              <a:lnSpc>
                <a:spcPct val="100000"/>
              </a:lnSpc>
              <a:buClr>
                <a:srgbClr val="000000"/>
              </a:buClr>
              <a:buFont typeface="Wingdings" charset="2"/>
              <a:buChar char=""/>
            </a:pPr>
            <a:r>
              <a:rPr lang="fr-FR" sz="1400" b="0" strike="noStrike" spc="-1">
                <a:solidFill>
                  <a:srgbClr val="000000"/>
                </a:solidFill>
                <a:latin typeface="Marianne"/>
                <a:ea typeface="DejaVu Sans"/>
              </a:rPr>
              <a:t>Par « liste électorale rendue publique », il faut comprendre publication du  tableau des inscriptions et des radiations intervenues depuis la dernière réunion de la commission de contrôle.</a:t>
            </a:r>
            <a:endParaRPr lang="fr-FR" sz="1400" b="0" strike="noStrike" spc="-1">
              <a:solidFill>
                <a:srgbClr val="000000"/>
              </a:solidFill>
              <a:latin typeface="Arial"/>
            </a:endParaRPr>
          </a:p>
          <a:p>
            <a:pPr marL="667440" lvl="1" indent="-285840" algn="just">
              <a:lnSpc>
                <a:spcPct val="100000"/>
              </a:lnSpc>
              <a:buClr>
                <a:srgbClr val="000000"/>
              </a:buClr>
              <a:buFont typeface="Wingdings" charset="2"/>
              <a:buChar char=""/>
            </a:pPr>
            <a:r>
              <a:rPr lang="fr-FR" sz="1400" b="0" strike="noStrike" spc="-1">
                <a:solidFill>
                  <a:srgbClr val="000000"/>
                </a:solidFill>
                <a:latin typeface="Marianne"/>
                <a:ea typeface="DejaVu Sans"/>
              </a:rPr>
              <a:t>Cette publication est une obligation légale importante pour la sincérité et la transparence du scrutin. </a:t>
            </a:r>
            <a:endParaRPr lang="fr-FR" sz="1400" b="0" strike="noStrike" spc="-1">
              <a:solidFill>
                <a:srgbClr val="000000"/>
              </a:solidFill>
              <a:latin typeface="Arial"/>
            </a:endParaRPr>
          </a:p>
          <a:p>
            <a:pPr marL="667440" lvl="1" indent="-285840" algn="just">
              <a:lnSpc>
                <a:spcPct val="100000"/>
              </a:lnSpc>
              <a:buClr>
                <a:srgbClr val="000000"/>
              </a:buClr>
              <a:buFont typeface="Wingdings" charset="2"/>
              <a:buChar char=""/>
            </a:pPr>
            <a:r>
              <a:rPr lang="fr-FR" sz="1400" b="0" strike="noStrike" spc="-1">
                <a:solidFill>
                  <a:srgbClr val="000000"/>
                </a:solidFill>
                <a:latin typeface="Marianne"/>
                <a:ea typeface="DejaVu Sans"/>
              </a:rPr>
              <a:t>Elle permet également aux électeurs constatant leur absence irrégulière sur les listes électorales de déposer un recours devant le tribunal afin de pouvoir voter le jour du scrutin.</a:t>
            </a:r>
            <a:endParaRPr lang="fr-FR" sz="1400" b="0" strike="noStrike" spc="-1">
              <a:solidFill>
                <a:srgbClr val="000000"/>
              </a:solidFill>
              <a:latin typeface="Arial"/>
            </a:endParaRPr>
          </a:p>
          <a:p>
            <a:pPr marL="667440" lvl="1" indent="-285840" algn="just">
              <a:lnSpc>
                <a:spcPct val="100000"/>
              </a:lnSpc>
              <a:buClr>
                <a:srgbClr val="000000"/>
              </a:buClr>
              <a:buFont typeface="Wingdings" charset="2"/>
              <a:buChar char=""/>
            </a:pPr>
            <a:r>
              <a:rPr lang="fr-FR" sz="1400" b="1" strike="noStrike" spc="-1">
                <a:solidFill>
                  <a:srgbClr val="000000"/>
                </a:solidFill>
                <a:latin typeface="Marianne"/>
                <a:ea typeface="DejaVu Sans"/>
              </a:rPr>
              <a:t>Les communes doivent obligatoirement extraire du REU (via ELIRE ou le logiciel éditeurs) le tableau des mouvements à J-20.</a:t>
            </a:r>
            <a:endParaRPr lang="fr-FR" sz="1400" b="0" strike="noStrike" spc="-1">
              <a:solidFill>
                <a:srgbClr val="000000"/>
              </a:solidFill>
              <a:latin typeface="Arial"/>
            </a:endParaRPr>
          </a:p>
          <a:p>
            <a:pPr marL="3600" algn="just">
              <a:lnSpc>
                <a:spcPct val="100000"/>
              </a:lnSpc>
            </a:pPr>
            <a:endParaRPr lang="fr-FR" sz="1400" b="0" strike="noStrike" spc="-1">
              <a:solidFill>
                <a:srgbClr val="000000"/>
              </a:solidFill>
              <a:latin typeface="Arial"/>
            </a:endParaRPr>
          </a:p>
          <a:p>
            <a:pPr marL="289440" indent="-285840" algn="just">
              <a:lnSpc>
                <a:spcPct val="100000"/>
              </a:lnSpc>
              <a:buClr>
                <a:srgbClr val="000000"/>
              </a:buClr>
              <a:buFont typeface="Wingdings" charset="2"/>
              <a:buChar char=""/>
            </a:pPr>
            <a:r>
              <a:rPr lang="fr-FR" sz="1400" b="1" strike="noStrike" spc="-1">
                <a:solidFill>
                  <a:srgbClr val="000000"/>
                </a:solidFill>
                <a:latin typeface="Marianne"/>
                <a:ea typeface="DejaVu Sans"/>
              </a:rPr>
              <a:t>Les </a:t>
            </a:r>
            <a:r>
              <a:rPr lang="fr-FR" sz="1400" b="1" u="sng" strike="noStrike" spc="-1">
                <a:solidFill>
                  <a:srgbClr val="000000"/>
                </a:solidFill>
                <a:uFillTx/>
                <a:latin typeface="Marianne"/>
                <a:ea typeface="DejaVu Sans"/>
              </a:rPr>
              <a:t>listes d’émargement</a:t>
            </a:r>
            <a:r>
              <a:rPr lang="fr-FR" sz="1400" b="1" strike="noStrike" spc="-1">
                <a:solidFill>
                  <a:srgbClr val="000000"/>
                </a:solidFill>
                <a:latin typeface="Marianne"/>
                <a:ea typeface="DejaVu Sans"/>
              </a:rPr>
              <a:t> doivent également impérativement être extraites du REU </a:t>
            </a:r>
            <a:r>
              <a:rPr lang="fr-FR" sz="1400" b="0" strike="noStrike" spc="-1">
                <a:solidFill>
                  <a:srgbClr val="000000"/>
                </a:solidFill>
                <a:latin typeface="Marianne"/>
                <a:ea typeface="DejaVu Sans"/>
              </a:rPr>
              <a:t>(via ELIRE ou le logiciel éditeur). </a:t>
            </a:r>
            <a:endParaRPr lang="fr-FR" sz="1400" b="0" strike="noStrike" spc="-1">
              <a:solidFill>
                <a:srgbClr val="000000"/>
              </a:solidFill>
              <a:latin typeface="Arial"/>
            </a:endParaRPr>
          </a:p>
          <a:p>
            <a:pPr marL="289440" indent="-285840" algn="just">
              <a:lnSpc>
                <a:spcPct val="100000"/>
              </a:lnSpc>
              <a:buClr>
                <a:srgbClr val="000000"/>
              </a:buClr>
              <a:buFont typeface="Wingdings" charset="2"/>
              <a:buChar char=""/>
            </a:pPr>
            <a:r>
              <a:rPr lang="fr-FR" sz="1400" b="0" strike="noStrike" spc="-1">
                <a:solidFill>
                  <a:srgbClr val="000000"/>
                </a:solidFill>
                <a:latin typeface="Marianne"/>
                <a:ea typeface="DejaVu Sans"/>
              </a:rPr>
              <a:t>Depuis le 1</a:t>
            </a:r>
            <a:r>
              <a:rPr lang="fr-FR" sz="1400" b="0" strike="noStrike" spc="-1" baseline="30000">
                <a:solidFill>
                  <a:srgbClr val="000000"/>
                </a:solidFill>
                <a:latin typeface="Marianne"/>
                <a:ea typeface="DejaVu Sans"/>
              </a:rPr>
              <a:t>er</a:t>
            </a:r>
            <a:r>
              <a:rPr lang="fr-FR" sz="1400" b="0" strike="noStrike" spc="-1">
                <a:solidFill>
                  <a:srgbClr val="000000"/>
                </a:solidFill>
                <a:latin typeface="Marianne"/>
                <a:ea typeface="DejaVu Sans"/>
              </a:rPr>
              <a:t> janvier 2022, elles comportent les données relatives aux procurations. </a:t>
            </a:r>
            <a:endParaRPr lang="fr-FR" sz="1400" b="0" strike="noStrike" spc="-1">
              <a:solidFill>
                <a:srgbClr val="000000"/>
              </a:solidFill>
              <a:latin typeface="Arial"/>
            </a:endParaRPr>
          </a:p>
          <a:p>
            <a:pPr marL="289440" indent="-285840" algn="just">
              <a:lnSpc>
                <a:spcPct val="100000"/>
              </a:lnSpc>
              <a:buClr>
                <a:srgbClr val="000000"/>
              </a:buClr>
              <a:buFont typeface="Wingdings" charset="2"/>
              <a:buChar char=""/>
            </a:pPr>
            <a:r>
              <a:rPr lang="fr-FR" sz="1400" b="0" strike="noStrike" spc="-1">
                <a:solidFill>
                  <a:srgbClr val="000000"/>
                </a:solidFill>
                <a:latin typeface="Marianne"/>
                <a:ea typeface="DejaVu Sans"/>
              </a:rPr>
              <a:t>Il est donc indispensable qu’elles soient extraites du REU qui est l’outil de gestion centralisée des procurations. </a:t>
            </a:r>
            <a:endParaRPr lang="fr-FR" sz="1400" b="0" strike="noStrike" spc="-1">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85"/>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89" name="CustomShape 86"/>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90" name="CustomShape 87"/>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91" name="Image 90"/>
          <p:cNvPicPr/>
          <p:nvPr/>
        </p:nvPicPr>
        <p:blipFill>
          <a:blip r:embed="rId3"/>
          <a:stretch/>
        </p:blipFill>
        <p:spPr>
          <a:xfrm>
            <a:off x="180000" y="180000"/>
            <a:ext cx="1544760" cy="778680"/>
          </a:xfrm>
          <a:prstGeom prst="rect">
            <a:avLst/>
          </a:prstGeom>
          <a:ln w="0">
            <a:noFill/>
          </a:ln>
        </p:spPr>
      </p:pic>
      <p:sp>
        <p:nvSpPr>
          <p:cNvPr id="92" name="Rectangle 12"/>
          <p:cNvSpPr/>
          <p:nvPr/>
        </p:nvSpPr>
        <p:spPr>
          <a:xfrm>
            <a:off x="180000" y="1080000"/>
            <a:ext cx="9717120" cy="4857120"/>
          </a:xfrm>
          <a:prstGeom prst="rect">
            <a:avLst/>
          </a:prstGeom>
          <a:noFill/>
          <a:ln w="0">
            <a:noFill/>
          </a:ln>
        </p:spPr>
        <p:style>
          <a:lnRef idx="0">
            <a:scrgbClr r="0" g="0" b="0"/>
          </a:lnRef>
          <a:fillRef idx="0">
            <a:scrgbClr r="0" g="0" b="0"/>
          </a:fillRef>
          <a:effectRef idx="0">
            <a:scrgbClr r="0" g="0" b="0"/>
          </a:effectRef>
          <a:fontRef idx="minor"/>
        </p:style>
        <p:txBody>
          <a:bodyPr lIns="0" tIns="3960" rIns="0" bIns="0" anchor="t">
            <a:noAutofit/>
          </a:bodyPr>
          <a:lstStyle/>
          <a:p>
            <a:pPr marL="285840" indent="-285840">
              <a:lnSpc>
                <a:spcPct val="98000"/>
              </a:lnSpc>
              <a:spcBef>
                <a:spcPts val="1426"/>
              </a:spcBef>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L’</a:t>
            </a:r>
            <a:r>
              <a:rPr lang="fr-FR" sz="1300" b="1" strike="noStrike" spc="-1">
                <a:solidFill>
                  <a:srgbClr val="000000"/>
                </a:solidFill>
                <a:latin typeface="Marianne"/>
                <a:ea typeface="DejaVu Sans"/>
              </a:rPr>
              <a:t>arrêté préfectoral du 29/08/2023 modifié le 18/10/2023</a:t>
            </a:r>
            <a:r>
              <a:rPr lang="fr-FR" sz="1300" b="0" strike="noStrike" spc="-1">
                <a:solidFill>
                  <a:srgbClr val="000000"/>
                </a:solidFill>
                <a:latin typeface="Marianne"/>
                <a:ea typeface="DejaVu Sans"/>
              </a:rPr>
              <a:t> fixe le périmètre des bureaux de vote en vigueur depuis le 1</a:t>
            </a:r>
            <a:r>
              <a:rPr lang="fr-FR" sz="1300" b="0" strike="noStrike" spc="-1" baseline="30000">
                <a:solidFill>
                  <a:srgbClr val="000000"/>
                </a:solidFill>
                <a:latin typeface="Marianne"/>
                <a:ea typeface="DejaVu Sans"/>
              </a:rPr>
              <a:t>er</a:t>
            </a:r>
            <a:r>
              <a:rPr lang="fr-FR" sz="1300" b="0" strike="noStrike" spc="-1">
                <a:solidFill>
                  <a:srgbClr val="000000"/>
                </a:solidFill>
                <a:latin typeface="Marianne"/>
                <a:ea typeface="DejaVu Sans"/>
              </a:rPr>
              <a:t> janvier 2024 (publié sur le site internet)</a:t>
            </a:r>
            <a:endParaRPr lang="fr-FR" sz="1300" b="0" strike="noStrike" spc="-1">
              <a:solidFill>
                <a:srgbClr val="000000"/>
              </a:solidFill>
              <a:latin typeface="Arial"/>
            </a:endParaRPr>
          </a:p>
          <a:p>
            <a:pPr marL="285840" indent="-285840">
              <a:lnSpc>
                <a:spcPct val="98000"/>
              </a:lnSpc>
              <a:spcBef>
                <a:spcPts val="1426"/>
              </a:spcBef>
              <a:buClr>
                <a:srgbClr val="000000"/>
              </a:buClr>
              <a:buFont typeface="Wingdings" charset="2"/>
              <a:buChar char=""/>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L’arrêté précise : </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 le lieu de vote,</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 et le bureau centralisateur pour la commune et la circonscription.</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Les </a:t>
            </a:r>
            <a:r>
              <a:rPr lang="fr-FR" sz="1300" b="1" strike="noStrike" spc="-1">
                <a:solidFill>
                  <a:srgbClr val="000000"/>
                </a:solidFill>
                <a:latin typeface="Marianne"/>
                <a:ea typeface="DejaVu Sans"/>
              </a:rPr>
              <a:t>lieux de vote </a:t>
            </a:r>
            <a:r>
              <a:rPr lang="fr-FR" sz="1300" b="0" strike="noStrike" spc="-1">
                <a:solidFill>
                  <a:srgbClr val="000000"/>
                </a:solidFill>
                <a:latin typeface="Marianne"/>
                <a:ea typeface="DejaVu Sans"/>
              </a:rPr>
              <a:t>peuvent être modifiés au plus tard jusqu’à l’ouverture de la campagne électorale, soit</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a:t>
            </a:r>
            <a:r>
              <a:rPr lang="fr-FR" sz="1300" b="1" strike="noStrike" spc="-1">
                <a:solidFill>
                  <a:srgbClr val="000000"/>
                </a:solidFill>
                <a:latin typeface="Marianne"/>
                <a:ea typeface="DejaVu Sans"/>
              </a:rPr>
              <a:t>le lundi 27 mai 2024 </a:t>
            </a:r>
            <a:r>
              <a:rPr lang="fr-FR" sz="1300" b="0" strike="noStrike" spc="-1">
                <a:solidFill>
                  <a:srgbClr val="000000"/>
                </a:solidFill>
                <a:latin typeface="Marianne"/>
                <a:ea typeface="DejaVu Sans"/>
              </a:rPr>
              <a:t>à zéro heure. </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Ils peuvent être modifiés au-delà de cette date uniquement en </a:t>
            </a:r>
            <a:r>
              <a:rPr lang="fr-FR" sz="1300" b="1" strike="noStrike" spc="-1">
                <a:solidFill>
                  <a:srgbClr val="000000"/>
                </a:solidFill>
                <a:latin typeface="Marianne"/>
                <a:ea typeface="DejaVu Sans"/>
              </a:rPr>
              <a:t>cas de force majeure.</a:t>
            </a:r>
            <a:r>
              <a:rPr lang="fr-FR" sz="1300" b="0" strike="noStrike" spc="-1">
                <a:solidFill>
                  <a:srgbClr val="000000"/>
                </a:solidFill>
                <a:latin typeface="Marianne"/>
                <a:ea typeface="DejaVu Sans"/>
              </a:rPr>
              <a:t> </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Le cas échéant, il convient de faire connaître aux électeurs la localisation du nouveau lieu de vote par tout moyen.</a:t>
            </a:r>
            <a:endParaRPr lang="fr-FR" sz="1300" b="0" strike="noStrike" spc="-1">
              <a:solidFill>
                <a:srgbClr val="000000"/>
              </a:solidFill>
              <a:latin typeface="Arial"/>
            </a:endParaRPr>
          </a:p>
          <a:p>
            <a:pPr algn="just">
              <a:lnSpc>
                <a:spcPct val="98000"/>
              </a:lnSpc>
              <a:spcBef>
                <a:spcPts val="1426"/>
              </a:spcBef>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Tout arrêté modifiant les lieux de vote et les bureaux centralisateurs </a:t>
            </a:r>
            <a:r>
              <a:rPr lang="fr-FR" sz="1300" b="1" strike="noStrike" spc="-1">
                <a:solidFill>
                  <a:srgbClr val="000000"/>
                </a:solidFill>
                <a:latin typeface="Marianne"/>
                <a:ea typeface="DejaVu Sans"/>
              </a:rPr>
              <a:t>est affiché dans la commune </a:t>
            </a:r>
            <a:r>
              <a:rPr lang="fr-FR" sz="1300" b="0" strike="noStrike" spc="-1">
                <a:solidFill>
                  <a:srgbClr val="000000"/>
                </a:solidFill>
                <a:latin typeface="Marianne"/>
                <a:ea typeface="DejaVu Sans"/>
              </a:rPr>
              <a:t>au plus tard </a:t>
            </a:r>
            <a:br>
              <a:rPr sz="1300"/>
            </a:br>
            <a:r>
              <a:rPr lang="fr-FR" sz="1300" b="0" strike="noStrike" spc="-1">
                <a:solidFill>
                  <a:srgbClr val="000000"/>
                </a:solidFill>
                <a:latin typeface="Marianne"/>
                <a:ea typeface="DejaVu Sans"/>
              </a:rPr>
              <a:t>        le lundi 27 mai 2024 à zéro heure. </a:t>
            </a:r>
            <a:endParaRPr lang="fr-FR" sz="1300" b="0" strike="noStrike" spc="-1">
              <a:solidFill>
                <a:srgbClr val="000000"/>
              </a:solidFill>
              <a:latin typeface="Arial"/>
            </a:endParaRPr>
          </a:p>
          <a:p>
            <a:pPr algn="just">
              <a:lnSpc>
                <a:spcPct val="98000"/>
              </a:lnSpc>
              <a:spcBef>
                <a:spcPts val="1426"/>
              </a:spcBef>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Les bureaux de vote ne peuvent pas être mis en place dans un local « </a:t>
            </a:r>
            <a:r>
              <a:rPr lang="fr-FR" sz="1300" b="1" i="1" strike="noStrike" spc="-1">
                <a:solidFill>
                  <a:srgbClr val="000000"/>
                </a:solidFill>
                <a:latin typeface="Marianne"/>
                <a:ea typeface="DejaVu Sans"/>
              </a:rPr>
              <a:t>servant habituellement à l’exercice du culte </a:t>
            </a:r>
            <a:br>
              <a:rPr sz="1300"/>
            </a:br>
            <a:r>
              <a:rPr lang="fr-FR" sz="1300" b="1" i="1" strike="noStrike" spc="-1">
                <a:solidFill>
                  <a:srgbClr val="000000"/>
                </a:solidFill>
                <a:latin typeface="Marianne"/>
                <a:ea typeface="DejaVu Sans"/>
              </a:rPr>
              <a:t>        ou utilisé par une association cultuelle »</a:t>
            </a:r>
            <a:r>
              <a:rPr lang="fr-FR" sz="1300" b="0" i="1" strike="noStrike" spc="-1">
                <a:solidFill>
                  <a:srgbClr val="000000"/>
                </a:solidFill>
                <a:latin typeface="Marianne"/>
                <a:ea typeface="DejaVu Sans"/>
              </a:rPr>
              <a:t> </a:t>
            </a:r>
            <a:endParaRPr lang="fr-FR" sz="1300" b="0" strike="noStrike" spc="-1">
              <a:solidFill>
                <a:srgbClr val="000000"/>
              </a:solidFill>
              <a:latin typeface="Arial"/>
            </a:endParaRPr>
          </a:p>
          <a:p>
            <a:pPr algn="just">
              <a:lnSpc>
                <a:spcPct val="98000"/>
              </a:lnSpc>
              <a:spcBef>
                <a:spcPts val="1426"/>
              </a:spcBef>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fr-FR" sz="1300" b="0" strike="noStrike" spc="-1">
                <a:solidFill>
                  <a:srgbClr val="000000"/>
                </a:solidFill>
                <a:latin typeface="Marianne"/>
                <a:ea typeface="DejaVu Sans"/>
              </a:rPr>
              <a:t>  Les locaux où sont implantés les bureaux de vote doivent être accessibles, le jour du scrutin, </a:t>
            </a:r>
            <a:br>
              <a:rPr sz="1300"/>
            </a:br>
            <a:r>
              <a:rPr lang="fr-FR" sz="1300" b="0" strike="noStrike" spc="-1">
                <a:solidFill>
                  <a:srgbClr val="000000"/>
                </a:solidFill>
                <a:latin typeface="Marianne"/>
                <a:ea typeface="DejaVu Sans"/>
              </a:rPr>
              <a:t>        aux personnes handicapées, quel que soit leur handicap, notamment celles qui se déplacent en fauteuil roulant. </a:t>
            </a: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3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a:solidFill>
                <a:srgbClr val="000000"/>
              </a:solidFill>
              <a:latin typeface="Arial"/>
            </a:endParaRPr>
          </a:p>
          <a:p>
            <a:pPr>
              <a:lnSpc>
                <a:spcPct val="98000"/>
              </a:lnSpc>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400" b="0" strike="noStrike" spc="-1">
              <a:solidFill>
                <a:srgbClr val="000000"/>
              </a:solidFill>
              <a:latin typeface="Arial"/>
            </a:endParaRPr>
          </a:p>
          <a:p>
            <a:pPr algn="just">
              <a:lnSpc>
                <a:spcPct val="98000"/>
              </a:lnSpc>
              <a:spcBef>
                <a:spcPts val="1426"/>
              </a:spcBef>
              <a:tabLst>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endParaRPr lang="fr-FR" sz="1800" b="0" strike="noStrike" spc="-1">
              <a:solidFill>
                <a:srgbClr val="000000"/>
              </a:solidFill>
              <a:latin typeface="Arial"/>
            </a:endParaRPr>
          </a:p>
        </p:txBody>
      </p:sp>
      <p:sp>
        <p:nvSpPr>
          <p:cNvPr id="93" name="CustomShape 108"/>
          <p:cNvSpPr/>
          <p:nvPr/>
        </p:nvSpPr>
        <p:spPr>
          <a:xfrm>
            <a:off x="1012320" y="314640"/>
            <a:ext cx="9065880" cy="328284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gn="ctr">
              <a:lnSpc>
                <a:spcPct val="98000"/>
              </a:lnSpc>
              <a:spcBef>
                <a:spcPts val="1426"/>
              </a:spcBef>
            </a:pPr>
            <a:r>
              <a:rPr lang="fr-FR" sz="2800" b="1" u="sng" strike="noStrike" spc="-1">
                <a:solidFill>
                  <a:srgbClr val="262699"/>
                </a:solidFill>
                <a:uFillTx/>
                <a:latin typeface="Marianne"/>
                <a:ea typeface="PingFang SC"/>
              </a:rPr>
              <a:t>3. Le périmètre des bureaux de vote</a:t>
            </a:r>
            <a:endParaRPr lang="fr-FR" sz="2800" b="0" strike="noStrike" spc="-1">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50"/>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95" name="CustomShape 51"/>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96" name="CustomShape 52"/>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97" name="Image 96"/>
          <p:cNvPicPr/>
          <p:nvPr/>
        </p:nvPicPr>
        <p:blipFill>
          <a:blip r:embed="rId3"/>
          <a:stretch/>
        </p:blipFill>
        <p:spPr>
          <a:xfrm>
            <a:off x="180000" y="180000"/>
            <a:ext cx="1544760" cy="778680"/>
          </a:xfrm>
          <a:prstGeom prst="rect">
            <a:avLst/>
          </a:prstGeom>
          <a:ln w="0">
            <a:noFill/>
          </a:ln>
        </p:spPr>
      </p:pic>
      <p:sp>
        <p:nvSpPr>
          <p:cNvPr id="98" name="Rectangle 5"/>
          <p:cNvSpPr/>
          <p:nvPr/>
        </p:nvSpPr>
        <p:spPr>
          <a:xfrm>
            <a:off x="577440" y="1620000"/>
            <a:ext cx="9043920" cy="3042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600" algn="just">
              <a:lnSpc>
                <a:spcPct val="100000"/>
              </a:lnSpc>
            </a:pPr>
            <a:r>
              <a:rPr lang="fr-FR" sz="1490" b="1" strike="noStrike" spc="-1">
                <a:solidFill>
                  <a:srgbClr val="000000"/>
                </a:solidFill>
                <a:latin typeface="Marianne"/>
                <a:ea typeface="DejaVu Sans"/>
              </a:rPr>
              <a:t>Les candidats têtes de liste peuvent désigner </a:t>
            </a:r>
            <a:r>
              <a:rPr lang="fr-FR" sz="1490" b="1" u="sng" strike="noStrike" spc="-1">
                <a:solidFill>
                  <a:srgbClr val="000000"/>
                </a:solidFill>
                <a:uFillTx/>
                <a:latin typeface="Marianne"/>
                <a:ea typeface="DejaVu Sans"/>
              </a:rPr>
              <a:t>des</a:t>
            </a:r>
            <a:r>
              <a:rPr lang="fr-FR" sz="1490" b="1" strike="noStrike" spc="-1">
                <a:solidFill>
                  <a:srgbClr val="000000"/>
                </a:solidFill>
                <a:latin typeface="Marianne"/>
                <a:ea typeface="DejaVu Sans"/>
              </a:rPr>
              <a:t> représentants dans chaque département auprès de la préfecture qui informe les communes de ces désignations</a:t>
            </a:r>
            <a:r>
              <a:rPr lang="fr-FR" sz="1490" b="0" strike="noStrike" spc="-1">
                <a:solidFill>
                  <a:srgbClr val="000000"/>
                </a:solidFill>
                <a:latin typeface="Marianne"/>
                <a:ea typeface="DejaVu Sans"/>
              </a:rPr>
              <a:t>.</a:t>
            </a:r>
            <a:endParaRPr lang="fr-FR" sz="1490" b="0" strike="noStrike" spc="-1">
              <a:solidFill>
                <a:srgbClr val="000000"/>
              </a:solidFill>
              <a:latin typeface="Arial"/>
            </a:endParaRPr>
          </a:p>
          <a:p>
            <a:pPr marL="3600" algn="just">
              <a:lnSpc>
                <a:spcPct val="100000"/>
              </a:lnSpc>
            </a:pPr>
            <a:endParaRPr lang="fr-FR" sz="1490" b="0" strike="noStrike" spc="-1">
              <a:solidFill>
                <a:srgbClr val="000000"/>
              </a:solidFill>
              <a:latin typeface="Arial"/>
            </a:endParaRPr>
          </a:p>
          <a:p>
            <a:pPr marL="3600" algn="just">
              <a:lnSpc>
                <a:spcPct val="100000"/>
              </a:lnSpc>
            </a:pPr>
            <a:r>
              <a:rPr lang="fr-FR" sz="1490" b="0" strike="noStrike" spc="-1">
                <a:solidFill>
                  <a:srgbClr val="000000"/>
                </a:solidFill>
                <a:latin typeface="Marianne"/>
                <a:ea typeface="DejaVu Sans"/>
              </a:rPr>
              <a:t>Le représentant local peut ê</a:t>
            </a:r>
            <a:r>
              <a:rPr lang="fr-FR" sz="1490" b="0" strike="noStrike" spc="-1">
                <a:solidFill>
                  <a:srgbClr val="000000"/>
                </a:solidFill>
                <a:latin typeface="Marianne"/>
                <a:ea typeface="Calibri"/>
              </a:rPr>
              <a:t>tre habilité à désigner les assesseurs et délégués dans chaque bureau de vote. </a:t>
            </a:r>
            <a:r>
              <a:rPr lang="fr-FR" sz="1490" b="0" u="sng" strike="noStrike" spc="-1">
                <a:solidFill>
                  <a:srgbClr val="000000"/>
                </a:solidFill>
                <a:uFillTx/>
                <a:latin typeface="Marianne"/>
                <a:ea typeface="Calibri"/>
              </a:rPr>
              <a:t>Il peut également déléguer cette tâche à une autre personne</a:t>
            </a:r>
            <a:r>
              <a:rPr lang="fr-FR" sz="1490" b="0" strike="noStrike" spc="-1">
                <a:solidFill>
                  <a:srgbClr val="000000"/>
                </a:solidFill>
                <a:latin typeface="Marianne"/>
                <a:ea typeface="Calibri"/>
              </a:rPr>
              <a:t>. </a:t>
            </a:r>
            <a:endParaRPr lang="fr-FR" sz="1490" b="0" strike="noStrike" spc="-1">
              <a:solidFill>
                <a:srgbClr val="000000"/>
              </a:solidFill>
              <a:latin typeface="Arial"/>
            </a:endParaRPr>
          </a:p>
          <a:p>
            <a:pPr marL="3600" algn="just">
              <a:lnSpc>
                <a:spcPct val="100000"/>
              </a:lnSpc>
            </a:pPr>
            <a:endParaRPr lang="fr-FR" sz="1490" b="0" strike="noStrike" spc="-1">
              <a:solidFill>
                <a:srgbClr val="000000"/>
              </a:solidFill>
              <a:latin typeface="Arial"/>
            </a:endParaRPr>
          </a:p>
          <a:p>
            <a:pPr marL="3600" algn="just">
              <a:lnSpc>
                <a:spcPct val="100000"/>
              </a:lnSpc>
            </a:pPr>
            <a:r>
              <a:rPr lang="fr-FR" sz="1490" b="1" strike="noStrike" spc="-1">
                <a:solidFill>
                  <a:srgbClr val="000000"/>
                </a:solidFill>
                <a:latin typeface="Marianne"/>
                <a:ea typeface="DejaVu Sans"/>
              </a:rPr>
              <a:t>Dans le cas où le représentant souhaite déléguer </a:t>
            </a:r>
            <a:r>
              <a:rPr lang="fr-FR" sz="1490" b="1" u="sng" strike="noStrike" spc="-1">
                <a:solidFill>
                  <a:srgbClr val="000000"/>
                </a:solidFill>
                <a:uFillTx/>
                <a:latin typeface="Marianne"/>
                <a:ea typeface="DejaVu Sans"/>
              </a:rPr>
              <a:t>son pouvoir de désignation des assesseurs et délégués</a:t>
            </a:r>
            <a:r>
              <a:rPr lang="fr-FR" sz="1490" b="0" strike="noStrike" spc="-1">
                <a:solidFill>
                  <a:srgbClr val="000000"/>
                </a:solidFill>
                <a:latin typeface="Marianne"/>
                <a:ea typeface="DejaVu Sans"/>
              </a:rPr>
              <a:t>, le mandataire doit justifier de son identité et présenter un </a:t>
            </a:r>
            <a:r>
              <a:rPr lang="fr-FR" sz="1490" b="1" u="sng" strike="noStrike" spc="-1">
                <a:solidFill>
                  <a:srgbClr val="000000"/>
                </a:solidFill>
                <a:uFillTx/>
                <a:latin typeface="Marianne"/>
                <a:ea typeface="DejaVu Sans"/>
              </a:rPr>
              <a:t>mandat écrit et signé</a:t>
            </a:r>
            <a:r>
              <a:rPr lang="fr-FR" sz="1490" b="0" strike="noStrike" spc="-1">
                <a:solidFill>
                  <a:srgbClr val="000000"/>
                </a:solidFill>
                <a:latin typeface="Marianne"/>
                <a:ea typeface="DejaVu Sans"/>
              </a:rPr>
              <a:t>, établi par un candidat ou le représentant local de la liste.</a:t>
            </a:r>
            <a:endParaRPr lang="fr-FR" sz="1490" b="0" strike="noStrike" spc="-1">
              <a:solidFill>
                <a:srgbClr val="000000"/>
              </a:solidFill>
              <a:latin typeface="Arial"/>
            </a:endParaRPr>
          </a:p>
          <a:p>
            <a:pPr marL="3600" algn="just">
              <a:lnSpc>
                <a:spcPct val="100000"/>
              </a:lnSpc>
            </a:pPr>
            <a:endParaRPr lang="fr-FR" sz="1490" b="0" strike="noStrike" spc="-1">
              <a:solidFill>
                <a:srgbClr val="000000"/>
              </a:solidFill>
              <a:latin typeface="Arial"/>
            </a:endParaRPr>
          </a:p>
          <a:p>
            <a:pPr marL="3600" algn="just">
              <a:lnSpc>
                <a:spcPct val="100000"/>
              </a:lnSpc>
            </a:pPr>
            <a:endParaRPr lang="fr-FR" sz="1490" b="0" strike="noStrike" spc="-1">
              <a:solidFill>
                <a:srgbClr val="000000"/>
              </a:solidFill>
              <a:latin typeface="Arial"/>
            </a:endParaRPr>
          </a:p>
          <a:p>
            <a:pPr marL="3600" algn="just">
              <a:lnSpc>
                <a:spcPct val="100000"/>
              </a:lnSpc>
            </a:pPr>
            <a:endParaRPr lang="fr-FR" sz="1490" b="0" strike="noStrike" spc="-1">
              <a:solidFill>
                <a:srgbClr val="000000"/>
              </a:solidFill>
              <a:latin typeface="Arial"/>
            </a:endParaRPr>
          </a:p>
          <a:p>
            <a:pPr marL="3600" algn="just">
              <a:lnSpc>
                <a:spcPct val="100000"/>
              </a:lnSpc>
            </a:pPr>
            <a:endParaRPr lang="fr-FR" sz="1490" b="0" strike="noStrike" spc="-1">
              <a:solidFill>
                <a:srgbClr val="000000"/>
              </a:solidFill>
              <a:latin typeface="Arial"/>
            </a:endParaRPr>
          </a:p>
        </p:txBody>
      </p:sp>
      <p:sp>
        <p:nvSpPr>
          <p:cNvPr id="99" name="Rectangle 98"/>
          <p:cNvSpPr/>
          <p:nvPr/>
        </p:nvSpPr>
        <p:spPr>
          <a:xfrm>
            <a:off x="1989720" y="556200"/>
            <a:ext cx="8267760" cy="52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600" b="1" u="sng" strike="noStrike" spc="-1">
                <a:solidFill>
                  <a:srgbClr val="262699"/>
                </a:solidFill>
                <a:uFillTx/>
                <a:latin typeface="Marianne"/>
                <a:ea typeface="PingFang SC"/>
              </a:rPr>
              <a:t>4. Représentants locaux des listes de candidats</a:t>
            </a:r>
            <a:endParaRPr lang="fr-FR" sz="2600" b="0" strike="noStrike" spc="-1">
              <a:solidFill>
                <a:srgbClr val="000000"/>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64"/>
          <p:cNvSpPr/>
          <p:nvPr/>
        </p:nvSpPr>
        <p:spPr>
          <a:xfrm>
            <a:off x="503280" y="1327320"/>
            <a:ext cx="9066600" cy="32835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nSpc>
                <a:spcPct val="100000"/>
              </a:lnSpc>
            </a:pPr>
            <a:endParaRPr lang="fr-FR" sz="1800" b="0" strike="noStrike" spc="-1">
              <a:solidFill>
                <a:srgbClr val="000000"/>
              </a:solidFill>
              <a:latin typeface="Arial"/>
              <a:ea typeface="DejaVu Sans"/>
            </a:endParaRPr>
          </a:p>
        </p:txBody>
      </p:sp>
      <p:sp>
        <p:nvSpPr>
          <p:cNvPr id="101" name="CustomShape 165"/>
          <p:cNvSpPr/>
          <p:nvPr/>
        </p:nvSpPr>
        <p:spPr>
          <a:xfrm>
            <a:off x="287640" y="5258880"/>
            <a:ext cx="3991320" cy="22104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98000"/>
              </a:lnSpc>
            </a:pPr>
            <a:r>
              <a:rPr lang="fr-FR" sz="900" b="1" strike="noStrike" spc="-1">
                <a:solidFill>
                  <a:srgbClr val="A6A6A6"/>
                </a:solidFill>
                <a:latin typeface="Marianne"/>
                <a:ea typeface="DejaVu Sans"/>
              </a:rPr>
              <a:t>DCI – Bureau de la citoyenneté et des activités réglementées</a:t>
            </a:r>
            <a:endParaRPr lang="fr-FR" sz="900" b="0" strike="noStrike" spc="-1">
              <a:solidFill>
                <a:srgbClr val="000000"/>
              </a:solidFill>
              <a:latin typeface="Arial"/>
            </a:endParaRPr>
          </a:p>
        </p:txBody>
      </p:sp>
      <p:sp>
        <p:nvSpPr>
          <p:cNvPr id="102" name="CustomShape 166"/>
          <p:cNvSpPr/>
          <p:nvPr/>
        </p:nvSpPr>
        <p:spPr>
          <a:xfrm>
            <a:off x="6480000" y="5256360"/>
            <a:ext cx="3164400" cy="225720"/>
          </a:xfrm>
          <a:prstGeom prst="rect">
            <a:avLst/>
          </a:prstGeom>
          <a:noFill/>
          <a:ln w="9360">
            <a:noFill/>
          </a:ln>
        </p:spPr>
        <p:style>
          <a:lnRef idx="0">
            <a:scrgbClr r="0" g="0" b="0"/>
          </a:lnRef>
          <a:fillRef idx="0">
            <a:scrgbClr r="0" g="0" b="0"/>
          </a:fillRef>
          <a:effectRef idx="0">
            <a:scrgbClr r="0" g="0" b="0"/>
          </a:effectRef>
          <a:fontRef idx="minor"/>
        </p:style>
        <p:txBody>
          <a:bodyPr lIns="90000" tIns="47160" rIns="90000" bIns="45000" anchor="t">
            <a:noAutofit/>
          </a:bodyPr>
          <a:lstStyle/>
          <a:p>
            <a:pPr>
              <a:lnSpc>
                <a:spcPct val="100000"/>
              </a:lnSpc>
            </a:pPr>
            <a:endParaRPr lang="fr-FR" sz="900" b="0" strike="noStrike" spc="-1">
              <a:solidFill>
                <a:srgbClr val="FF0000"/>
              </a:solidFill>
              <a:latin typeface="Arial"/>
              <a:ea typeface="DejaVu Sans"/>
            </a:endParaRPr>
          </a:p>
        </p:txBody>
      </p:sp>
      <p:pic>
        <p:nvPicPr>
          <p:cNvPr id="103" name="Image 102"/>
          <p:cNvPicPr/>
          <p:nvPr/>
        </p:nvPicPr>
        <p:blipFill>
          <a:blip r:embed="rId3"/>
          <a:stretch/>
        </p:blipFill>
        <p:spPr>
          <a:xfrm>
            <a:off x="180000" y="180000"/>
            <a:ext cx="1544760" cy="778680"/>
          </a:xfrm>
          <a:prstGeom prst="rect">
            <a:avLst/>
          </a:prstGeom>
          <a:ln w="0">
            <a:noFill/>
          </a:ln>
        </p:spPr>
      </p:pic>
      <p:sp>
        <p:nvSpPr>
          <p:cNvPr id="104" name="CustomShape 200"/>
          <p:cNvSpPr/>
          <p:nvPr/>
        </p:nvSpPr>
        <p:spPr>
          <a:xfrm>
            <a:off x="720000" y="-292680"/>
            <a:ext cx="9065880" cy="650160"/>
          </a:xfrm>
          <a:prstGeom prst="rect">
            <a:avLst/>
          </a:prstGeom>
          <a:noFill/>
          <a:ln w="9360">
            <a:noFill/>
          </a:ln>
        </p:spPr>
        <p:style>
          <a:lnRef idx="0">
            <a:scrgbClr r="0" g="0" b="0"/>
          </a:lnRef>
          <a:fillRef idx="0">
            <a:scrgbClr r="0" g="0" b="0"/>
          </a:fillRef>
          <a:effectRef idx="0">
            <a:scrgbClr r="0" g="0" b="0"/>
          </a:effectRef>
          <a:fontRef idx="minor"/>
        </p:style>
        <p:txBody>
          <a:bodyPr lIns="0" tIns="3960" rIns="0" bIns="0" anchor="t">
            <a:noAutofit/>
          </a:bodyPr>
          <a:lstStyle/>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endParaRPr lang="fr-FR" sz="1800" b="0" strike="noStrike" spc="-1">
              <a:solidFill>
                <a:srgbClr val="000000"/>
              </a:solidFill>
              <a:latin typeface="Arial"/>
            </a:endParaRPr>
          </a:p>
          <a:p>
            <a:pPr algn="ctr">
              <a:lnSpc>
                <a:spcPct val="98000"/>
              </a:lnSpc>
              <a:spcBef>
                <a:spcPts val="1426"/>
              </a:spcBef>
            </a:pPr>
            <a:r>
              <a:rPr lang="fr-FR" sz="2800" b="1" u="sng" strike="noStrike" spc="-1">
                <a:solidFill>
                  <a:schemeClr val="accent2">
                    <a:lumMod val="75000"/>
                  </a:schemeClr>
                </a:solidFill>
                <a:uFillTx/>
                <a:latin typeface="Marianne"/>
                <a:ea typeface="DejaVu Sans"/>
              </a:rPr>
              <a:t>5. </a:t>
            </a:r>
            <a:r>
              <a:rPr lang="fr-FR" sz="2800" b="1" u="sng" strike="noStrike" spc="-1">
                <a:solidFill>
                  <a:schemeClr val="accent2">
                    <a:lumMod val="75000"/>
                  </a:schemeClr>
                </a:solidFill>
                <a:uFillTx/>
                <a:latin typeface="Marianne"/>
                <a:ea typeface="PingFang SC"/>
              </a:rPr>
              <a:t>Le matériel électoral</a:t>
            </a:r>
            <a:endParaRPr lang="fr-FR" sz="2800" b="0" strike="noStrike" spc="-1">
              <a:solidFill>
                <a:srgbClr val="000000"/>
              </a:solidFill>
              <a:latin typeface="Arial"/>
            </a:endParaRPr>
          </a:p>
        </p:txBody>
      </p:sp>
      <p:sp>
        <p:nvSpPr>
          <p:cNvPr id="105" name="ZoneTexte 11"/>
          <p:cNvSpPr/>
          <p:nvPr/>
        </p:nvSpPr>
        <p:spPr>
          <a:xfrm>
            <a:off x="1099800" y="1356480"/>
            <a:ext cx="8977680" cy="2891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spcAft>
                <a:spcPts val="1199"/>
              </a:spcAft>
            </a:pPr>
            <a:r>
              <a:rPr lang="fr-FR" sz="1600" b="1" strike="noStrike" spc="-1">
                <a:solidFill>
                  <a:srgbClr val="262699"/>
                </a:solidFill>
                <a:latin typeface="Marianne"/>
                <a:ea typeface="DejaVu Sans"/>
              </a:rPr>
              <a:t> </a:t>
            </a:r>
            <a:r>
              <a:rPr lang="fr-FR" sz="1600" b="1" strike="noStrike" spc="-1">
                <a:solidFill>
                  <a:srgbClr val="000000"/>
                </a:solidFill>
                <a:latin typeface="Marianne"/>
                <a:ea typeface="DejaVu Sans"/>
              </a:rPr>
              <a:t>Matériel fourni par la préfecture  :</a:t>
            </a:r>
            <a:endParaRPr lang="fr-FR" sz="16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Cartes électorales : a</a:t>
            </a:r>
            <a:r>
              <a:rPr lang="fr-FR" sz="1400" b="1" strike="noStrike" spc="-1">
                <a:solidFill>
                  <a:srgbClr val="000000"/>
                </a:solidFill>
                <a:latin typeface="Marianne"/>
                <a:ea typeface="DejaVu Sans"/>
              </a:rPr>
              <a:t>ucun renouvellement intégral </a:t>
            </a:r>
            <a:r>
              <a:rPr lang="fr-FR" sz="1400" b="0" strike="noStrike" spc="-1">
                <a:solidFill>
                  <a:srgbClr val="000000"/>
                </a:solidFill>
                <a:latin typeface="Marianne"/>
                <a:ea typeface="DejaVu Sans"/>
              </a:rPr>
              <a:t>des cartes électorales n’est à prévoir en 2024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Volets et enveloppes de procuration aux FSI et tribunaux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Enveloppes de scrutin (couleur kraft à employer)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Enveloppes de centaines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Les modèles d’affiches réglementaires destinées aux bureaux de vote ;</a:t>
            </a:r>
            <a:endParaRPr lang="fr-FR" sz="1400" b="0" strike="noStrike" spc="-1">
              <a:solidFill>
                <a:srgbClr val="000000"/>
              </a:solidFill>
              <a:latin typeface="Arial"/>
            </a:endParaRPr>
          </a:p>
          <a:p>
            <a:pPr marL="285840" indent="-285840" algn="just">
              <a:lnSpc>
                <a:spcPct val="100000"/>
              </a:lnSpc>
              <a:spcAft>
                <a:spcPts val="1199"/>
              </a:spcAft>
              <a:buClr>
                <a:srgbClr val="000000"/>
              </a:buClr>
              <a:buFont typeface="Arial"/>
              <a:buChar char="-"/>
            </a:pPr>
            <a:r>
              <a:rPr lang="fr-FR" sz="1400" b="0" strike="noStrike" spc="-1">
                <a:solidFill>
                  <a:srgbClr val="000000"/>
                </a:solidFill>
                <a:latin typeface="Marianne"/>
                <a:ea typeface="DejaVu Sans"/>
              </a:rPr>
              <a:t>Les modèles de procès-verbaux vierges des opérations de vote ;</a:t>
            </a:r>
            <a:endParaRPr lang="fr-FR" sz="1400" b="0" strike="noStrike" spc="-1">
              <a:solidFill>
                <a:srgbClr val="000000"/>
              </a:solidFill>
              <a:latin typeface="Arial"/>
            </a:endParaRPr>
          </a:p>
          <a:p>
            <a:pPr algn="just">
              <a:lnSpc>
                <a:spcPct val="100000"/>
              </a:lnSpc>
              <a:spcAft>
                <a:spcPts val="1199"/>
              </a:spcAft>
            </a:pPr>
            <a:endParaRPr lang="fr-FR" sz="1400" b="0" strike="noStrike" spc="-1">
              <a:solidFill>
                <a:srgbClr val="000000"/>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10324</TotalTime>
  <Words>2879</Words>
  <Application>Microsoft Office PowerPoint</Application>
  <PresentationFormat>Personnalisé</PresentationFormat>
  <Paragraphs>319</Paragraphs>
  <Slides>23</Slides>
  <Notes>23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Courier New</vt:lpstr>
      <vt:lpstr>Marianne</vt:lpstr>
      <vt:lpstr>Symbol</vt:lpstr>
      <vt:lpstr>Times New Roman</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CONCIATORI Marie</dc:creator>
  <dc:description/>
  <cp:lastModifiedBy>Cecile Dardoize</cp:lastModifiedBy>
  <cp:revision>958</cp:revision>
  <cp:lastPrinted>2024-02-16T12:30:42Z</cp:lastPrinted>
  <dcterms:created xsi:type="dcterms:W3CDTF">2020-11-12T18:11:02Z</dcterms:created>
  <dcterms:modified xsi:type="dcterms:W3CDTF">2024-04-05T12:51:08Z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110</vt:i4>
  </property>
  <property fmtid="{D5CDD505-2E9C-101B-9397-08002B2CF9AE}" pid="7" name="PresentationFormat">
    <vt:lpwstr>Personnalisé</vt:lpwstr>
  </property>
  <property fmtid="{D5CDD505-2E9C-101B-9397-08002B2CF9AE}" pid="8" name="ScaleCrop">
    <vt:bool>false</vt:bool>
  </property>
  <property fmtid="{D5CDD505-2E9C-101B-9397-08002B2CF9AE}" pid="9" name="ShareDoc">
    <vt:bool>false</vt:bool>
  </property>
  <property fmtid="{D5CDD505-2E9C-101B-9397-08002B2CF9AE}" pid="10" name="Slides">
    <vt:i4>112</vt:i4>
  </property>
</Properties>
</file>